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1" r:id="rId5"/>
    <p:sldId id="268" r:id="rId6"/>
    <p:sldId id="259" r:id="rId7"/>
    <p:sldId id="302" r:id="rId8"/>
    <p:sldId id="276" r:id="rId9"/>
    <p:sldId id="278" r:id="rId10"/>
    <p:sldId id="279" r:id="rId11"/>
    <p:sldId id="280" r:id="rId12"/>
    <p:sldId id="281" r:id="rId13"/>
    <p:sldId id="283" r:id="rId14"/>
    <p:sldId id="284" r:id="rId15"/>
    <p:sldId id="343" r:id="rId16"/>
    <p:sldId id="344" r:id="rId17"/>
    <p:sldId id="286" r:id="rId18"/>
    <p:sldId id="345" r:id="rId19"/>
    <p:sldId id="287" r:id="rId20"/>
    <p:sldId id="288" r:id="rId21"/>
    <p:sldId id="289" r:id="rId22"/>
    <p:sldId id="324" r:id="rId23"/>
    <p:sldId id="292" r:id="rId24"/>
    <p:sldId id="294" r:id="rId25"/>
    <p:sldId id="346" r:id="rId26"/>
    <p:sldId id="347" r:id="rId27"/>
    <p:sldId id="348" r:id="rId28"/>
    <p:sldId id="349" r:id="rId29"/>
    <p:sldId id="350" r:id="rId30"/>
    <p:sldId id="351" r:id="rId31"/>
    <p:sldId id="352" r:id="rId32"/>
    <p:sldId id="353" r:id="rId33"/>
    <p:sldId id="295" r:id="rId34"/>
    <p:sldId id="337" r:id="rId35"/>
    <p:sldId id="325" r:id="rId36"/>
    <p:sldId id="270" r:id="rId37"/>
  </p:sldIdLst>
  <p:sldSz cx="12192000" cy="6858000"/>
  <p:notesSz cx="6858000" cy="9144000"/>
  <p:custDataLst>
    <p:tags r:id="rId4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D58"/>
    <a:srgbClr val="041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gs" Target="tags/tag305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11"/>
          <p:cNvSpPr/>
          <p:nvPr userDrawn="1">
            <p:custDataLst>
              <p:tags r:id="rId2"/>
            </p:custDataLst>
          </p:nvPr>
        </p:nvSpPr>
        <p:spPr>
          <a:xfrm rot="7440000" flipH="1">
            <a:off x="8440420" y="-2009775"/>
            <a:ext cx="3221990" cy="474408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231" h="6230">
                <a:moveTo>
                  <a:pt x="2694" y="0"/>
                </a:moveTo>
                <a:lnTo>
                  <a:pt x="4231" y="1036"/>
                </a:lnTo>
                <a:lnTo>
                  <a:pt x="4131" y="1185"/>
                </a:lnTo>
                <a:lnTo>
                  <a:pt x="4111" y="1185"/>
                </a:lnTo>
                <a:cubicBezTo>
                  <a:pt x="2636" y="1203"/>
                  <a:pt x="1446" y="2405"/>
                  <a:pt x="1446" y="3884"/>
                </a:cubicBezTo>
                <a:cubicBezTo>
                  <a:pt x="1446" y="4234"/>
                  <a:pt x="1512" y="4568"/>
                  <a:pt x="1633" y="4874"/>
                </a:cubicBezTo>
                <a:lnTo>
                  <a:pt x="1636" y="4882"/>
                </a:lnTo>
                <a:lnTo>
                  <a:pt x="727" y="6230"/>
                </a:lnTo>
                <a:lnTo>
                  <a:pt x="708" y="6202"/>
                </a:lnTo>
                <a:cubicBezTo>
                  <a:pt x="261" y="5540"/>
                  <a:pt x="0" y="4743"/>
                  <a:pt x="0" y="3884"/>
                </a:cubicBezTo>
                <a:cubicBezTo>
                  <a:pt x="0" y="2113"/>
                  <a:pt x="1110" y="602"/>
                  <a:pt x="2673" y="8"/>
                </a:cubicBezTo>
                <a:lnTo>
                  <a:pt x="2694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任意多边形 21"/>
          <p:cNvSpPr/>
          <p:nvPr userDrawn="1">
            <p:custDataLst>
              <p:tags r:id="rId3"/>
            </p:custDataLst>
          </p:nvPr>
        </p:nvSpPr>
        <p:spPr>
          <a:xfrm rot="7440000" flipH="1">
            <a:off x="10419715" y="-662305"/>
            <a:ext cx="1408430" cy="322199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14" h="4379">
                <a:moveTo>
                  <a:pt x="321" y="0"/>
                </a:moveTo>
                <a:lnTo>
                  <a:pt x="1557" y="833"/>
                </a:lnTo>
                <a:lnTo>
                  <a:pt x="1548" y="864"/>
                </a:lnTo>
                <a:cubicBezTo>
                  <a:pt x="1481" y="1099"/>
                  <a:pt x="1446" y="1347"/>
                  <a:pt x="1446" y="1603"/>
                </a:cubicBezTo>
                <a:cubicBezTo>
                  <a:pt x="1446" y="2162"/>
                  <a:pt x="1616" y="2682"/>
                  <a:pt x="1907" y="3112"/>
                </a:cubicBezTo>
                <a:lnTo>
                  <a:pt x="1914" y="3122"/>
                </a:lnTo>
                <a:lnTo>
                  <a:pt x="1066" y="4379"/>
                </a:lnTo>
                <a:lnTo>
                  <a:pt x="1044" y="4353"/>
                </a:lnTo>
                <a:cubicBezTo>
                  <a:pt x="394" y="3622"/>
                  <a:pt x="0" y="2658"/>
                  <a:pt x="0" y="1603"/>
                </a:cubicBezTo>
                <a:cubicBezTo>
                  <a:pt x="0" y="1048"/>
                  <a:pt x="109" y="519"/>
                  <a:pt x="306" y="36"/>
                </a:cubicBezTo>
                <a:lnTo>
                  <a:pt x="321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任意多边形 9"/>
          <p:cNvSpPr/>
          <p:nvPr userDrawn="1">
            <p:custDataLst>
              <p:tags r:id="rId4"/>
            </p:custDataLst>
          </p:nvPr>
        </p:nvSpPr>
        <p:spPr>
          <a:xfrm rot="14160000">
            <a:off x="6916420" y="4490720"/>
            <a:ext cx="3405505" cy="4325620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245" h="6662">
                <a:moveTo>
                  <a:pt x="4394" y="0"/>
                </a:moveTo>
                <a:lnTo>
                  <a:pt x="4422" y="36"/>
                </a:lnTo>
                <a:cubicBezTo>
                  <a:pt x="4939" y="728"/>
                  <a:pt x="5245" y="1586"/>
                  <a:pt x="5245" y="2517"/>
                </a:cubicBezTo>
                <a:cubicBezTo>
                  <a:pt x="5245" y="4806"/>
                  <a:pt x="3389" y="6662"/>
                  <a:pt x="1100" y="6662"/>
                </a:cubicBezTo>
                <a:cubicBezTo>
                  <a:pt x="724" y="6662"/>
                  <a:pt x="360" y="6612"/>
                  <a:pt x="14" y="6518"/>
                </a:cubicBezTo>
                <a:lnTo>
                  <a:pt x="0" y="6515"/>
                </a:lnTo>
                <a:lnTo>
                  <a:pt x="882" y="5208"/>
                </a:lnTo>
                <a:lnTo>
                  <a:pt x="892" y="5208"/>
                </a:lnTo>
                <a:cubicBezTo>
                  <a:pt x="960" y="5214"/>
                  <a:pt x="1030" y="5216"/>
                  <a:pt x="1100" y="5216"/>
                </a:cubicBezTo>
                <a:cubicBezTo>
                  <a:pt x="2591" y="5216"/>
                  <a:pt x="3799" y="4008"/>
                  <a:pt x="3799" y="2517"/>
                </a:cubicBezTo>
                <a:cubicBezTo>
                  <a:pt x="3799" y="2097"/>
                  <a:pt x="3704" y="1700"/>
                  <a:pt x="3533" y="1346"/>
                </a:cubicBezTo>
                <a:lnTo>
                  <a:pt x="3513" y="1306"/>
                </a:lnTo>
                <a:lnTo>
                  <a:pt x="4394" y="0"/>
                </a:ln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w="15875" cap="rnd" cmpd="sng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任意多边形 3"/>
          <p:cNvSpPr/>
          <p:nvPr userDrawn="1">
            <p:custDataLst>
              <p:tags r:id="rId5"/>
            </p:custDataLst>
          </p:nvPr>
        </p:nvSpPr>
        <p:spPr>
          <a:xfrm rot="19440000">
            <a:off x="7723505" y="3901440"/>
            <a:ext cx="4767580" cy="2347595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574" h="3730">
                <a:moveTo>
                  <a:pt x="3863" y="0"/>
                </a:moveTo>
                <a:cubicBezTo>
                  <a:pt x="5473" y="0"/>
                  <a:pt x="6868" y="918"/>
                  <a:pt x="7555" y="2258"/>
                </a:cubicBezTo>
                <a:lnTo>
                  <a:pt x="7574" y="2295"/>
                </a:lnTo>
                <a:lnTo>
                  <a:pt x="6531" y="3730"/>
                </a:lnTo>
                <a:lnTo>
                  <a:pt x="6526" y="3701"/>
                </a:lnTo>
                <a:cubicBezTo>
                  <a:pt x="6314" y="2421"/>
                  <a:pt x="5203" y="1446"/>
                  <a:pt x="3863" y="1446"/>
                </a:cubicBezTo>
                <a:cubicBezTo>
                  <a:pt x="2593" y="1446"/>
                  <a:pt x="1528" y="2322"/>
                  <a:pt x="1240" y="3503"/>
                </a:cubicBezTo>
                <a:lnTo>
                  <a:pt x="1233" y="3534"/>
                </a:lnTo>
                <a:lnTo>
                  <a:pt x="0" y="2639"/>
                </a:lnTo>
                <a:lnTo>
                  <a:pt x="5" y="2625"/>
                </a:lnTo>
                <a:cubicBezTo>
                  <a:pt x="611" y="1088"/>
                  <a:pt x="2110" y="0"/>
                  <a:pt x="3863" y="0"/>
                </a:cubicBezTo>
                <a:close/>
              </a:path>
            </a:pathLst>
          </a:cu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-14287" y="12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或者 15"/>
          <p:cNvSpPr/>
          <p:nvPr userDrawn="1">
            <p:custDataLst>
              <p:tags r:id="rId7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或者 16"/>
          <p:cNvSpPr/>
          <p:nvPr userDrawn="1">
            <p:custDataLst>
              <p:tags r:id="rId8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328420" y="814705"/>
            <a:ext cx="6363335" cy="2673985"/>
          </a:xfrm>
        </p:spPr>
        <p:txBody>
          <a:bodyPr lIns="101600" tIns="38100" rIns="25400" bIns="38100" anchor="b" anchorCtr="0">
            <a:normAutofit/>
          </a:bodyPr>
          <a:lstStyle>
            <a:lvl1pPr algn="l">
              <a:defRPr sz="8000" spc="600">
                <a:gradFill flip="none" rotWithShape="1">
                  <a:gsLst>
                    <a:gs pos="3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1328420" y="3500291"/>
            <a:ext cx="6363335" cy="300819"/>
          </a:xfrm>
        </p:spPr>
        <p:txBody>
          <a:bodyPr lIns="101600" tIns="38100" rIns="76200" bIns="38100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gradFill>
                  <a:gsLst>
                    <a:gs pos="53000">
                      <a:srgbClr val="1543EF">
                        <a:alpha val="100000"/>
                      </a:srgbClr>
                    </a:gs>
                    <a:gs pos="87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2700000" scaled="0"/>
                </a:gra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1528446" y="5296329"/>
            <a:ext cx="4518660" cy="440972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1" name="内容占位符 20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1529670" y="5745605"/>
            <a:ext cx="4518000" cy="442800"/>
          </a:xfrm>
        </p:spPr>
        <p:txBody>
          <a:bodyPr anchor="ctr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5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矩形 2"/>
          <p:cNvSpPr/>
          <p:nvPr userDrawn="1">
            <p:custDataLst>
              <p:tags r:id="rId8"/>
            </p:custDataLst>
          </p:nvPr>
        </p:nvSpPr>
        <p:spPr>
          <a:xfrm>
            <a:off x="-3174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4" name="流程图: 或者 3"/>
          <p:cNvSpPr/>
          <p:nvPr userDrawn="1">
            <p:custDataLst>
              <p:tags r:id="rId9"/>
            </p:custDataLst>
          </p:nvPr>
        </p:nvSpPr>
        <p:spPr>
          <a:xfrm>
            <a:off x="225426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10"/>
            </p:custDataLst>
          </p:nvPr>
        </p:nvSpPr>
        <p:spPr>
          <a:xfrm>
            <a:off x="230506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1"/>
            </p:custDataLst>
          </p:nvPr>
        </p:nvSpPr>
        <p:spPr>
          <a:xfrm>
            <a:off x="11480165" y="959167"/>
            <a:ext cx="711835" cy="4939665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2" name="流程图: 或者 11"/>
          <p:cNvSpPr/>
          <p:nvPr userDrawn="1">
            <p:custDataLst>
              <p:tags r:id="rId12"/>
            </p:custDataLst>
          </p:nvPr>
        </p:nvSpPr>
        <p:spPr>
          <a:xfrm>
            <a:off x="11708765" y="1218247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流程图: 或者 12"/>
          <p:cNvSpPr/>
          <p:nvPr userDrawn="1">
            <p:custDataLst>
              <p:tags r:id="rId13"/>
            </p:custDataLst>
          </p:nvPr>
        </p:nvSpPr>
        <p:spPr>
          <a:xfrm>
            <a:off x="11713845" y="5336222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100000">
              <a:schemeClr val="tx2">
                <a:lumMod val="50000"/>
                <a:alpha val="75000"/>
              </a:schemeClr>
            </a:gs>
            <a:gs pos="0">
              <a:schemeClr val="tx2">
                <a:lumMod val="50000"/>
              </a:schemeClr>
            </a:gs>
            <a:gs pos="41000">
              <a:schemeClr val="tx2">
                <a:lumMod val="5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10991613" y="859790"/>
            <a:ext cx="126204" cy="126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83"/>
          <p:cNvSpPr/>
          <p:nvPr>
            <p:custDataLst>
              <p:tags r:id="rId3"/>
            </p:custDataLst>
          </p:nvPr>
        </p:nvSpPr>
        <p:spPr>
          <a:xfrm>
            <a:off x="10851515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84"/>
          <p:cNvSpPr/>
          <p:nvPr>
            <p:custDataLst>
              <p:tags r:id="rId4"/>
            </p:custDataLst>
          </p:nvPr>
        </p:nvSpPr>
        <p:spPr>
          <a:xfrm>
            <a:off x="11131711" y="859790"/>
            <a:ext cx="126204" cy="126365"/>
          </a:xfrm>
          <a:prstGeom prst="donut">
            <a:avLst>
              <a:gd name="adj" fmla="val 204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 rot="16200000">
            <a:off x="5765800" y="431165"/>
            <a:ext cx="661035" cy="121926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6"/>
            </p:custDataLst>
          </p:nvPr>
        </p:nvSpPr>
        <p:spPr>
          <a:xfrm>
            <a:off x="26543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7"/>
            </p:custDataLst>
          </p:nvPr>
        </p:nvSpPr>
        <p:spPr>
          <a:xfrm>
            <a:off x="11664950" y="6394450"/>
            <a:ext cx="266700" cy="266700"/>
          </a:xfrm>
          <a:prstGeom prst="flowChar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445761" y="1859916"/>
            <a:ext cx="5942330" cy="2364739"/>
          </a:xfrm>
        </p:spPr>
        <p:txBody>
          <a:bodyPr lIns="101600" tIns="38100" rIns="63500" bIns="38100" anchor="b" anchorCtr="0">
            <a:normAutofit/>
          </a:bodyPr>
          <a:lstStyle>
            <a:lvl1pPr algn="r">
              <a:defRPr sz="72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9"/>
            </p:custDataLst>
          </p:nvPr>
        </p:nvSpPr>
        <p:spPr>
          <a:xfrm>
            <a:off x="5445761" y="4392931"/>
            <a:ext cx="59423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13652" y="-13970"/>
            <a:ext cx="735965" cy="6871970"/>
          </a:xfrm>
          <a:prstGeom prst="rect">
            <a:avLst/>
          </a:pr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220980" y="311150"/>
            <a:ext cx="266700" cy="26670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213360" y="6257290"/>
            <a:ext cx="281940" cy="281940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5"/>
            </p:custDataLst>
          </p:nvPr>
        </p:nvGrpSpPr>
        <p:grpSpPr>
          <a:xfrm>
            <a:off x="11109325" y="1072515"/>
            <a:ext cx="406400" cy="126365"/>
            <a:chOff x="11583" y="3035"/>
            <a:chExt cx="1404" cy="436"/>
          </a:xfrm>
        </p:grpSpPr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同心圆 83"/>
            <p:cNvSpPr/>
            <p:nvPr>
              <p:custDataLst>
                <p:tags r:id="rId7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4"/>
            <p:cNvSpPr/>
            <p:nvPr>
              <p:custDataLst>
                <p:tags r:id="rId8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716280" y="0"/>
            <a:ext cx="11472545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9"/>
          <p:cNvSpPr/>
          <p:nvPr userDrawn="1">
            <p:custDataLst>
              <p:tags r:id="rId2"/>
            </p:custDataLst>
          </p:nvPr>
        </p:nvSpPr>
        <p:spPr>
          <a:xfrm>
            <a:off x="9102725" y="-40005"/>
            <a:ext cx="3121660" cy="33166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697" h="6053">
                <a:moveTo>
                  <a:pt x="524" y="0"/>
                </a:moveTo>
                <a:lnTo>
                  <a:pt x="2326" y="0"/>
                </a:lnTo>
                <a:lnTo>
                  <a:pt x="2314" y="10"/>
                </a:lnTo>
                <a:cubicBezTo>
                  <a:pt x="1328" y="875"/>
                  <a:pt x="1115" y="2357"/>
                  <a:pt x="1867" y="3472"/>
                </a:cubicBezTo>
                <a:cubicBezTo>
                  <a:pt x="2684" y="4682"/>
                  <a:pt x="4326" y="5002"/>
                  <a:pt x="5537" y="4185"/>
                </a:cubicBezTo>
                <a:cubicBezTo>
                  <a:pt x="5584" y="4154"/>
                  <a:pt x="5630" y="4120"/>
                  <a:pt x="5674" y="4086"/>
                </a:cubicBezTo>
                <a:lnTo>
                  <a:pt x="5696" y="4068"/>
                </a:lnTo>
                <a:lnTo>
                  <a:pt x="5697" y="5708"/>
                </a:lnTo>
                <a:lnTo>
                  <a:pt x="5651" y="5728"/>
                </a:lnTo>
                <a:cubicBezTo>
                  <a:pt x="3895" y="6479"/>
                  <a:pt x="1800" y="5904"/>
                  <a:pt x="694" y="4264"/>
                </a:cubicBezTo>
                <a:cubicBezTo>
                  <a:pt x="-187" y="2959"/>
                  <a:pt x="-206" y="1325"/>
                  <a:pt x="505" y="34"/>
                </a:cubicBezTo>
                <a:lnTo>
                  <a:pt x="524" y="0"/>
                </a:lnTo>
                <a:close/>
              </a:path>
            </a:pathLst>
          </a:custGeom>
          <a:pattFill prst="diagBrick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任意多边形 2"/>
          <p:cNvSpPr/>
          <p:nvPr userDrawn="1">
            <p:custDataLst>
              <p:tags r:id="rId3"/>
            </p:custDataLst>
          </p:nvPr>
        </p:nvSpPr>
        <p:spPr>
          <a:xfrm>
            <a:off x="2306524" y="4756993"/>
            <a:ext cx="4790757" cy="2101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44" h="3309">
                <a:moveTo>
                  <a:pt x="3785" y="0"/>
                </a:moveTo>
                <a:cubicBezTo>
                  <a:pt x="5460" y="4"/>
                  <a:pt x="6993" y="1124"/>
                  <a:pt x="7447" y="2821"/>
                </a:cubicBezTo>
                <a:cubicBezTo>
                  <a:pt x="7490" y="2980"/>
                  <a:pt x="7522" y="3140"/>
                  <a:pt x="7543" y="3299"/>
                </a:cubicBezTo>
                <a:lnTo>
                  <a:pt x="7544" y="3309"/>
                </a:lnTo>
                <a:lnTo>
                  <a:pt x="6200" y="3309"/>
                </a:lnTo>
                <a:lnTo>
                  <a:pt x="6194" y="3280"/>
                </a:lnTo>
                <a:cubicBezTo>
                  <a:pt x="6185" y="3241"/>
                  <a:pt x="6176" y="3203"/>
                  <a:pt x="6166" y="3164"/>
                </a:cubicBezTo>
                <a:cubicBezTo>
                  <a:pt x="5811" y="1843"/>
                  <a:pt x="4454" y="1058"/>
                  <a:pt x="3132" y="1412"/>
                </a:cubicBezTo>
                <a:cubicBezTo>
                  <a:pt x="2210" y="1659"/>
                  <a:pt x="1550" y="2394"/>
                  <a:pt x="1354" y="3264"/>
                </a:cubicBezTo>
                <a:lnTo>
                  <a:pt x="1345" y="3309"/>
                </a:lnTo>
                <a:lnTo>
                  <a:pt x="0" y="3309"/>
                </a:lnTo>
                <a:lnTo>
                  <a:pt x="2" y="3294"/>
                </a:lnTo>
                <a:cubicBezTo>
                  <a:pt x="202" y="1821"/>
                  <a:pt x="1262" y="540"/>
                  <a:pt x="2789" y="131"/>
                </a:cubicBezTo>
                <a:cubicBezTo>
                  <a:pt x="3122" y="41"/>
                  <a:pt x="3456" y="-1"/>
                  <a:pt x="3785" y="0"/>
                </a:cubicBezTo>
                <a:close/>
              </a:path>
            </a:pathLst>
          </a:custGeom>
          <a:pattFill prst="zigZag">
            <a:fgClr>
              <a:schemeClr val="accent1"/>
            </a:fgClr>
            <a:bgClr>
              <a:schemeClr val="bg1"/>
            </a:bgClr>
          </a:pattFill>
          <a:ln cap="rnd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>
            <p:custDataLst>
              <p:tags r:id="rId4"/>
            </p:custDataLst>
          </p:nvPr>
        </p:nvGrpSpPr>
        <p:grpSpPr>
          <a:xfrm>
            <a:off x="11132820" y="6174740"/>
            <a:ext cx="406400" cy="126365"/>
            <a:chOff x="11583" y="3035"/>
            <a:chExt cx="1404" cy="436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2067" y="3035"/>
              <a:ext cx="436" cy="4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83"/>
            <p:cNvSpPr/>
            <p:nvPr>
              <p:custDataLst>
                <p:tags r:id="rId6"/>
              </p:custDataLst>
            </p:nvPr>
          </p:nvSpPr>
          <p:spPr>
            <a:xfrm>
              <a:off x="11583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同心圆 84"/>
            <p:cNvSpPr/>
            <p:nvPr>
              <p:custDataLst>
                <p:tags r:id="rId7"/>
              </p:custDataLst>
            </p:nvPr>
          </p:nvSpPr>
          <p:spPr>
            <a:xfrm>
              <a:off x="12551" y="3035"/>
              <a:ext cx="436" cy="436"/>
            </a:xfrm>
            <a:prstGeom prst="donut">
              <a:avLst>
                <a:gd name="adj" fmla="val 20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任意多边形 21"/>
          <p:cNvSpPr/>
          <p:nvPr userDrawn="1">
            <p:custDataLst>
              <p:tags r:id="rId8"/>
            </p:custDataLst>
          </p:nvPr>
        </p:nvSpPr>
        <p:spPr>
          <a:xfrm rot="14160000">
            <a:off x="932950" y="4346672"/>
            <a:ext cx="3532436" cy="4393246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563" h="6918">
                <a:moveTo>
                  <a:pt x="4499" y="0"/>
                </a:moveTo>
                <a:lnTo>
                  <a:pt x="4519" y="23"/>
                </a:lnTo>
                <a:cubicBezTo>
                  <a:pt x="5169" y="754"/>
                  <a:pt x="5563" y="1718"/>
                  <a:pt x="5563" y="2773"/>
                </a:cubicBezTo>
                <a:cubicBezTo>
                  <a:pt x="5563" y="5062"/>
                  <a:pt x="3707" y="6918"/>
                  <a:pt x="1417" y="6918"/>
                </a:cubicBezTo>
                <a:cubicBezTo>
                  <a:pt x="934" y="6918"/>
                  <a:pt x="471" y="6836"/>
                  <a:pt x="40" y="6684"/>
                </a:cubicBezTo>
                <a:lnTo>
                  <a:pt x="0" y="6670"/>
                </a:lnTo>
                <a:lnTo>
                  <a:pt x="848" y="5413"/>
                </a:lnTo>
                <a:lnTo>
                  <a:pt x="873" y="5418"/>
                </a:lnTo>
                <a:cubicBezTo>
                  <a:pt x="1049" y="5454"/>
                  <a:pt x="1231" y="5473"/>
                  <a:pt x="1417" y="5473"/>
                </a:cubicBezTo>
                <a:cubicBezTo>
                  <a:pt x="2908" y="5473"/>
                  <a:pt x="4117" y="4264"/>
                  <a:pt x="4117" y="2773"/>
                </a:cubicBezTo>
                <a:cubicBezTo>
                  <a:pt x="4117" y="2214"/>
                  <a:pt x="3947" y="1694"/>
                  <a:pt x="3656" y="1264"/>
                </a:cubicBezTo>
                <a:lnTo>
                  <a:pt x="3651" y="1257"/>
                </a:lnTo>
                <a:lnTo>
                  <a:pt x="4499" y="0"/>
                </a:lnTo>
                <a:close/>
              </a:path>
            </a:pathLst>
          </a:custGeom>
          <a:pattFill prst="solidDmn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任意多边形 3"/>
          <p:cNvSpPr/>
          <p:nvPr userDrawn="1">
            <p:custDataLst>
              <p:tags r:id="rId9"/>
            </p:custDataLst>
          </p:nvPr>
        </p:nvSpPr>
        <p:spPr>
          <a:xfrm rot="19440000">
            <a:off x="7392383" y="-1503220"/>
            <a:ext cx="4316887" cy="3609719"/>
          </a:xfrm>
          <a:custGeom>
            <a:avLst/>
            <a:gdLst>
              <a:gd name="adj" fmla="val 17438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6798" h="5685">
                <a:moveTo>
                  <a:pt x="295" y="0"/>
                </a:moveTo>
                <a:lnTo>
                  <a:pt x="1524" y="893"/>
                </a:lnTo>
                <a:lnTo>
                  <a:pt x="1523" y="897"/>
                </a:lnTo>
                <a:cubicBezTo>
                  <a:pt x="1472" y="1103"/>
                  <a:pt x="1446" y="1318"/>
                  <a:pt x="1446" y="1539"/>
                </a:cubicBezTo>
                <a:cubicBezTo>
                  <a:pt x="1446" y="3030"/>
                  <a:pt x="2654" y="4239"/>
                  <a:pt x="4146" y="4239"/>
                </a:cubicBezTo>
                <a:cubicBezTo>
                  <a:pt x="4658" y="4239"/>
                  <a:pt x="5137" y="4096"/>
                  <a:pt x="5545" y="3848"/>
                </a:cubicBezTo>
                <a:lnTo>
                  <a:pt x="5570" y="3833"/>
                </a:lnTo>
                <a:lnTo>
                  <a:pt x="6798" y="4725"/>
                </a:lnTo>
                <a:lnTo>
                  <a:pt x="6782" y="4738"/>
                </a:lnTo>
                <a:cubicBezTo>
                  <a:pt x="6066" y="5329"/>
                  <a:pt x="5147" y="5685"/>
                  <a:pt x="4146" y="5685"/>
                </a:cubicBezTo>
                <a:cubicBezTo>
                  <a:pt x="1856" y="5685"/>
                  <a:pt x="0" y="3829"/>
                  <a:pt x="0" y="1539"/>
                </a:cubicBezTo>
                <a:cubicBezTo>
                  <a:pt x="0" y="1002"/>
                  <a:pt x="102" y="490"/>
                  <a:pt x="288" y="19"/>
                </a:cubicBezTo>
                <a:lnTo>
                  <a:pt x="295" y="0"/>
                </a:lnTo>
                <a:close/>
              </a:path>
            </a:pathLst>
          </a:custGeom>
          <a:pattFill prst="lgGrid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blurRad="330200" dir="16980000" algn="l" rotWithShape="0">
              <a:schemeClr val="accent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847090" y="915670"/>
            <a:ext cx="7164705" cy="2270125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17" name="内容占位符 16"/>
          <p:cNvSpPr>
            <a:spLocks noGrp="1"/>
          </p:cNvSpPr>
          <p:nvPr>
            <p:ph sz="quarter" idx="13" hasCustomPrompt="1"/>
            <p:custDataLst>
              <p:tags r:id="rId14"/>
            </p:custDataLst>
          </p:nvPr>
        </p:nvSpPr>
        <p:spPr>
          <a:xfrm>
            <a:off x="853879" y="3278482"/>
            <a:ext cx="3932116" cy="7391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 b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7"/>
          <p:cNvSpPr/>
          <p:nvPr userDrawn="1">
            <p:custDataLst>
              <p:tags r:id="rId2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3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4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9" y="29"/>
            <a:ext cx="4823432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4300745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Rectangle 27"/>
          <p:cNvSpPr/>
          <p:nvPr userDrawn="1">
            <p:custDataLst>
              <p:tags r:id="rId3"/>
            </p:custDataLst>
          </p:nvPr>
        </p:nvSpPr>
        <p:spPr>
          <a:xfrm>
            <a:off x="28" y="2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流程图: 或者 3"/>
          <p:cNvSpPr/>
          <p:nvPr userDrawn="1">
            <p:custDataLst>
              <p:tags r:id="rId4"/>
            </p:custDataLst>
          </p:nvPr>
        </p:nvSpPr>
        <p:spPr>
          <a:xfrm>
            <a:off x="302953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或者 4"/>
          <p:cNvSpPr/>
          <p:nvPr userDrawn="1">
            <p:custDataLst>
              <p:tags r:id="rId5"/>
            </p:custDataLst>
          </p:nvPr>
        </p:nvSpPr>
        <p:spPr>
          <a:xfrm>
            <a:off x="11640878" y="5720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3" name="Rectangle 27"/>
          <p:cNvSpPr/>
          <p:nvPr userDrawn="1">
            <p:custDataLst>
              <p:tags r:id="rId3"/>
            </p:custDataLst>
          </p:nvPr>
        </p:nvSpPr>
        <p:spPr>
          <a:xfrm>
            <a:off x="28" y="6492269"/>
            <a:ext cx="12192631" cy="365731"/>
          </a:xfrm>
          <a:custGeom>
            <a:avLst/>
            <a:gdLst>
              <a:gd name="connsiteX0" fmla="*/ 12192631 w 12192631"/>
              <a:gd name="connsiteY0" fmla="*/ 0 h 661031"/>
              <a:gd name="connsiteX1" fmla="*/ 12192630 w 12192631"/>
              <a:gd name="connsiteY1" fmla="*/ 661031 h 661031"/>
              <a:gd name="connsiteX2" fmla="*/ 0 w 12192631"/>
              <a:gd name="connsiteY2" fmla="*/ 661031 h 661031"/>
              <a:gd name="connsiteX3" fmla="*/ 3 w 12192631"/>
              <a:gd name="connsiteY3" fmla="*/ 1 h 66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631" h="661031">
                <a:moveTo>
                  <a:pt x="12192631" y="0"/>
                </a:moveTo>
                <a:lnTo>
                  <a:pt x="12192630" y="661031"/>
                </a:lnTo>
                <a:lnTo>
                  <a:pt x="0" y="661031"/>
                </a:lnTo>
                <a:lnTo>
                  <a:pt x="3" y="1"/>
                </a:lnTo>
                <a:close/>
              </a:path>
            </a:pathLst>
          </a:custGeom>
          <a:pattFill prst="dkHorz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4" name="流程图: 或者 13"/>
          <p:cNvSpPr/>
          <p:nvPr userDrawn="1">
            <p:custDataLst>
              <p:tags r:id="rId4"/>
            </p:custDataLst>
          </p:nvPr>
        </p:nvSpPr>
        <p:spPr>
          <a:xfrm>
            <a:off x="302953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或者 14"/>
          <p:cNvSpPr/>
          <p:nvPr userDrawn="1">
            <p:custDataLst>
              <p:tags r:id="rId5"/>
            </p:custDataLst>
          </p:nvPr>
        </p:nvSpPr>
        <p:spPr>
          <a:xfrm>
            <a:off x="11640878" y="6549448"/>
            <a:ext cx="242455" cy="242455"/>
          </a:xfrm>
          <a:prstGeom prst="flowChar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7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00.xml"/><Relationship Id="rId4" Type="http://schemas.openxmlformats.org/officeDocument/2006/relationships/image" Target="../media/image6.png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" Type="http://schemas.openxmlformats.org/officeDocument/2006/relationships/tags" Target="../tags/tag19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06.xml"/><Relationship Id="rId8" Type="http://schemas.openxmlformats.org/officeDocument/2006/relationships/image" Target="../media/image9.png"/><Relationship Id="rId7" Type="http://schemas.openxmlformats.org/officeDocument/2006/relationships/tags" Target="../tags/tag205.xml"/><Relationship Id="rId6" Type="http://schemas.openxmlformats.org/officeDocument/2006/relationships/image" Target="../media/image8.png"/><Relationship Id="rId5" Type="http://schemas.openxmlformats.org/officeDocument/2006/relationships/tags" Target="../tags/tag204.xml"/><Relationship Id="rId4" Type="http://schemas.openxmlformats.org/officeDocument/2006/relationships/image" Target="../media/image7.png"/><Relationship Id="rId3" Type="http://schemas.openxmlformats.org/officeDocument/2006/relationships/tags" Target="../tags/tag203.xml"/><Relationship Id="rId2" Type="http://schemas.openxmlformats.org/officeDocument/2006/relationships/tags" Target="../tags/tag202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208.xml"/><Relationship Id="rId12" Type="http://schemas.openxmlformats.org/officeDocument/2006/relationships/image" Target="../media/image11.png"/><Relationship Id="rId11" Type="http://schemas.openxmlformats.org/officeDocument/2006/relationships/tags" Target="../tags/tag207.xml"/><Relationship Id="rId10" Type="http://schemas.openxmlformats.org/officeDocument/2006/relationships/image" Target="../media/image10.png"/><Relationship Id="rId1" Type="http://schemas.openxmlformats.org/officeDocument/2006/relationships/tags" Target="../tags/tag20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13.xml"/><Relationship Id="rId6" Type="http://schemas.openxmlformats.org/officeDocument/2006/relationships/image" Target="../media/image13.png"/><Relationship Id="rId5" Type="http://schemas.openxmlformats.org/officeDocument/2006/relationships/tags" Target="../tags/tag212.xml"/><Relationship Id="rId4" Type="http://schemas.openxmlformats.org/officeDocument/2006/relationships/image" Target="../media/image12.png"/><Relationship Id="rId3" Type="http://schemas.openxmlformats.org/officeDocument/2006/relationships/tags" Target="../tags/tag211.xml"/><Relationship Id="rId2" Type="http://schemas.openxmlformats.org/officeDocument/2006/relationships/tags" Target="../tags/tag210.xml"/><Relationship Id="rId1" Type="http://schemas.openxmlformats.org/officeDocument/2006/relationships/tags" Target="../tags/tag209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17.xml"/><Relationship Id="rId4" Type="http://schemas.openxmlformats.org/officeDocument/2006/relationships/image" Target="../media/image13.png"/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" Type="http://schemas.openxmlformats.org/officeDocument/2006/relationships/tags" Target="../tags/tag2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22.xml"/><Relationship Id="rId6" Type="http://schemas.openxmlformats.org/officeDocument/2006/relationships/image" Target="../media/image15.png"/><Relationship Id="rId5" Type="http://schemas.openxmlformats.org/officeDocument/2006/relationships/tags" Target="../tags/tag221.xml"/><Relationship Id="rId4" Type="http://schemas.openxmlformats.org/officeDocument/2006/relationships/image" Target="../media/image14.png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tags" Target="../tags/tag218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26.xml"/><Relationship Id="rId4" Type="http://schemas.openxmlformats.org/officeDocument/2006/relationships/image" Target="../media/image16.png"/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tags" Target="../tags/tag223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30.xml"/><Relationship Id="rId4" Type="http://schemas.openxmlformats.org/officeDocument/2006/relationships/image" Target="../media/image17.png"/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" Type="http://schemas.openxmlformats.org/officeDocument/2006/relationships/tags" Target="../tags/tag227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34.xml"/><Relationship Id="rId4" Type="http://schemas.openxmlformats.org/officeDocument/2006/relationships/image" Target="../media/image18.png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" Type="http://schemas.openxmlformats.org/officeDocument/2006/relationships/tags" Target="../tags/tag231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38.xml"/><Relationship Id="rId4" Type="http://schemas.openxmlformats.org/officeDocument/2006/relationships/image" Target="../media/image19.png"/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" Type="http://schemas.openxmlformats.org/officeDocument/2006/relationships/tags" Target="../tags/tag235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" Type="http://schemas.openxmlformats.org/officeDocument/2006/relationships/tags" Target="../tags/tag23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image" Target="../media/image1.jpeg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0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" Type="http://schemas.openxmlformats.org/officeDocument/2006/relationships/tags" Target="../tags/tag24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" Type="http://schemas.openxmlformats.org/officeDocument/2006/relationships/tags" Target="../tags/tag24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52.xml"/><Relationship Id="rId6" Type="http://schemas.openxmlformats.org/officeDocument/2006/relationships/image" Target="../media/image21.png"/><Relationship Id="rId5" Type="http://schemas.openxmlformats.org/officeDocument/2006/relationships/tags" Target="../tags/tag251.xml"/><Relationship Id="rId4" Type="http://schemas.openxmlformats.org/officeDocument/2006/relationships/image" Target="../media/image20.png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" Type="http://schemas.openxmlformats.org/officeDocument/2006/relationships/tags" Target="../tags/tag24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57.xml"/><Relationship Id="rId6" Type="http://schemas.openxmlformats.org/officeDocument/2006/relationships/image" Target="../media/image23.png"/><Relationship Id="rId5" Type="http://schemas.openxmlformats.org/officeDocument/2006/relationships/tags" Target="../tags/tag256.xml"/><Relationship Id="rId4" Type="http://schemas.openxmlformats.org/officeDocument/2006/relationships/image" Target="../media/image22.png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" Type="http://schemas.openxmlformats.org/officeDocument/2006/relationships/tags" Target="../tags/tag25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62.xml"/><Relationship Id="rId6" Type="http://schemas.openxmlformats.org/officeDocument/2006/relationships/image" Target="../media/image25.png"/><Relationship Id="rId5" Type="http://schemas.openxmlformats.org/officeDocument/2006/relationships/tags" Target="../tags/tag261.xml"/><Relationship Id="rId4" Type="http://schemas.openxmlformats.org/officeDocument/2006/relationships/image" Target="../media/image24.png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" Type="http://schemas.openxmlformats.org/officeDocument/2006/relationships/tags" Target="../tags/tag25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67.xml"/><Relationship Id="rId6" Type="http://schemas.openxmlformats.org/officeDocument/2006/relationships/image" Target="../media/image27.png"/><Relationship Id="rId5" Type="http://schemas.openxmlformats.org/officeDocument/2006/relationships/tags" Target="../tags/tag266.xml"/><Relationship Id="rId4" Type="http://schemas.openxmlformats.org/officeDocument/2006/relationships/image" Target="../media/image26.png"/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" Type="http://schemas.openxmlformats.org/officeDocument/2006/relationships/tags" Target="../tags/tag26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72.xml"/><Relationship Id="rId6" Type="http://schemas.openxmlformats.org/officeDocument/2006/relationships/image" Target="../media/image29.png"/><Relationship Id="rId5" Type="http://schemas.openxmlformats.org/officeDocument/2006/relationships/tags" Target="../tags/tag271.xml"/><Relationship Id="rId4" Type="http://schemas.openxmlformats.org/officeDocument/2006/relationships/image" Target="../media/image28.png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" Type="http://schemas.openxmlformats.org/officeDocument/2006/relationships/tags" Target="../tags/tag26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77.xml"/><Relationship Id="rId6" Type="http://schemas.openxmlformats.org/officeDocument/2006/relationships/image" Target="../media/image31.png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image" Target="../media/image30.png"/><Relationship Id="rId1" Type="http://schemas.openxmlformats.org/officeDocument/2006/relationships/tags" Target="../tags/tag27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82.xml"/><Relationship Id="rId6" Type="http://schemas.openxmlformats.org/officeDocument/2006/relationships/image" Target="../media/image33.png"/><Relationship Id="rId5" Type="http://schemas.openxmlformats.org/officeDocument/2006/relationships/tags" Target="../tags/tag281.xml"/><Relationship Id="rId4" Type="http://schemas.openxmlformats.org/officeDocument/2006/relationships/image" Target="../media/image32.png"/><Relationship Id="rId3" Type="http://schemas.openxmlformats.org/officeDocument/2006/relationships/tags" Target="../tags/tag280.xml"/><Relationship Id="rId2" Type="http://schemas.openxmlformats.org/officeDocument/2006/relationships/tags" Target="../tags/tag279.xml"/><Relationship Id="rId1" Type="http://schemas.openxmlformats.org/officeDocument/2006/relationships/tags" Target="../tags/tag27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87.xml"/><Relationship Id="rId6" Type="http://schemas.openxmlformats.org/officeDocument/2006/relationships/image" Target="../media/image35.png"/><Relationship Id="rId5" Type="http://schemas.openxmlformats.org/officeDocument/2006/relationships/tags" Target="../tags/tag286.xml"/><Relationship Id="rId4" Type="http://schemas.openxmlformats.org/officeDocument/2006/relationships/image" Target="../media/image34.png"/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" Type="http://schemas.openxmlformats.org/officeDocument/2006/relationships/tags" Target="../tags/tag28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92.xml"/><Relationship Id="rId6" Type="http://schemas.openxmlformats.org/officeDocument/2006/relationships/image" Target="../media/image37.png"/><Relationship Id="rId5" Type="http://schemas.openxmlformats.org/officeDocument/2006/relationships/tags" Target="../tags/tag291.xml"/><Relationship Id="rId4" Type="http://schemas.openxmlformats.org/officeDocument/2006/relationships/image" Target="../media/image36.png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" Type="http://schemas.openxmlformats.org/officeDocument/2006/relationships/tags" Target="../tags/tag288.xml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95.xml"/><Relationship Id="rId3" Type="http://schemas.openxmlformats.org/officeDocument/2006/relationships/image" Target="../media/image38.png"/><Relationship Id="rId2" Type="http://schemas.openxmlformats.org/officeDocument/2006/relationships/tags" Target="../tags/tag294.xml"/><Relationship Id="rId1" Type="http://schemas.openxmlformats.org/officeDocument/2006/relationships/tags" Target="../tags/tag293.xml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98.xml"/><Relationship Id="rId3" Type="http://schemas.openxmlformats.org/officeDocument/2006/relationships/image" Target="../media/image39.png"/><Relationship Id="rId2" Type="http://schemas.openxmlformats.org/officeDocument/2006/relationships/tags" Target="../tags/tag297.xml"/><Relationship Id="rId1" Type="http://schemas.openxmlformats.org/officeDocument/2006/relationships/tags" Target="../tags/tag296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" Type="http://schemas.openxmlformats.org/officeDocument/2006/relationships/tags" Target="../tags/tag299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" Type="http://schemas.openxmlformats.org/officeDocument/2006/relationships/tags" Target="../tags/tag30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3" Type="http://schemas.openxmlformats.org/officeDocument/2006/relationships/slideLayout" Target="../slideLayouts/slideLayout3.xml"/><Relationship Id="rId42" Type="http://schemas.openxmlformats.org/officeDocument/2006/relationships/tags" Target="../tags/tag177.xml"/><Relationship Id="rId41" Type="http://schemas.openxmlformats.org/officeDocument/2006/relationships/tags" Target="../tags/tag176.xml"/><Relationship Id="rId40" Type="http://schemas.openxmlformats.org/officeDocument/2006/relationships/tags" Target="../tags/tag175.xml"/><Relationship Id="rId4" Type="http://schemas.openxmlformats.org/officeDocument/2006/relationships/tags" Target="../tags/tag139.xml"/><Relationship Id="rId39" Type="http://schemas.openxmlformats.org/officeDocument/2006/relationships/tags" Target="../tags/tag174.xml"/><Relationship Id="rId38" Type="http://schemas.openxmlformats.org/officeDocument/2006/relationships/tags" Target="../tags/tag173.xml"/><Relationship Id="rId37" Type="http://schemas.openxmlformats.org/officeDocument/2006/relationships/tags" Target="../tags/tag172.xml"/><Relationship Id="rId36" Type="http://schemas.openxmlformats.org/officeDocument/2006/relationships/tags" Target="../tags/tag171.xml"/><Relationship Id="rId35" Type="http://schemas.openxmlformats.org/officeDocument/2006/relationships/tags" Target="../tags/tag170.xml"/><Relationship Id="rId34" Type="http://schemas.openxmlformats.org/officeDocument/2006/relationships/tags" Target="../tags/tag169.xml"/><Relationship Id="rId33" Type="http://schemas.openxmlformats.org/officeDocument/2006/relationships/tags" Target="../tags/tag168.xml"/><Relationship Id="rId32" Type="http://schemas.openxmlformats.org/officeDocument/2006/relationships/tags" Target="../tags/tag167.xml"/><Relationship Id="rId31" Type="http://schemas.openxmlformats.org/officeDocument/2006/relationships/tags" Target="../tags/tag166.xml"/><Relationship Id="rId30" Type="http://schemas.openxmlformats.org/officeDocument/2006/relationships/tags" Target="../tags/tag165.xml"/><Relationship Id="rId3" Type="http://schemas.openxmlformats.org/officeDocument/2006/relationships/tags" Target="../tags/tag138.xml"/><Relationship Id="rId29" Type="http://schemas.openxmlformats.org/officeDocument/2006/relationships/tags" Target="../tags/tag164.xml"/><Relationship Id="rId28" Type="http://schemas.openxmlformats.org/officeDocument/2006/relationships/tags" Target="../tags/tag163.xml"/><Relationship Id="rId27" Type="http://schemas.openxmlformats.org/officeDocument/2006/relationships/tags" Target="../tags/tag162.xml"/><Relationship Id="rId26" Type="http://schemas.openxmlformats.org/officeDocument/2006/relationships/tags" Target="../tags/tag161.xml"/><Relationship Id="rId25" Type="http://schemas.openxmlformats.org/officeDocument/2006/relationships/tags" Target="../tags/tag160.xml"/><Relationship Id="rId24" Type="http://schemas.openxmlformats.org/officeDocument/2006/relationships/tags" Target="../tags/tag159.xml"/><Relationship Id="rId23" Type="http://schemas.openxmlformats.org/officeDocument/2006/relationships/tags" Target="../tags/tag158.xml"/><Relationship Id="rId22" Type="http://schemas.openxmlformats.org/officeDocument/2006/relationships/tags" Target="../tags/tag157.xml"/><Relationship Id="rId21" Type="http://schemas.openxmlformats.org/officeDocument/2006/relationships/tags" Target="../tags/tag156.xml"/><Relationship Id="rId20" Type="http://schemas.openxmlformats.org/officeDocument/2006/relationships/tags" Target="../tags/tag155.xml"/><Relationship Id="rId2" Type="http://schemas.openxmlformats.org/officeDocument/2006/relationships/tags" Target="../tags/tag137.xml"/><Relationship Id="rId19" Type="http://schemas.openxmlformats.org/officeDocument/2006/relationships/tags" Target="../tags/tag154.xml"/><Relationship Id="rId18" Type="http://schemas.openxmlformats.org/officeDocument/2006/relationships/tags" Target="../tags/tag15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80.xml"/><Relationship Id="rId4" Type="http://schemas.openxmlformats.org/officeDocument/2006/relationships/image" Target="../media/image3.png"/><Relationship Id="rId3" Type="http://schemas.openxmlformats.org/officeDocument/2006/relationships/tags" Target="../tags/tag179.xml"/><Relationship Id="rId2" Type="http://schemas.openxmlformats.org/officeDocument/2006/relationships/image" Target="../media/image2.png"/><Relationship Id="rId1" Type="http://schemas.openxmlformats.org/officeDocument/2006/relationships/tags" Target="../tags/tag178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84.xml"/><Relationship Id="rId4" Type="http://schemas.openxmlformats.org/officeDocument/2006/relationships/image" Target="../media/image3.png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88.xml"/><Relationship Id="rId4" Type="http://schemas.openxmlformats.org/officeDocument/2006/relationships/image" Target="../media/image3.png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tags" Target="../tags/tag185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2.xml"/><Relationship Id="rId4" Type="http://schemas.openxmlformats.org/officeDocument/2006/relationships/image" Target="../media/image4.png"/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" Type="http://schemas.openxmlformats.org/officeDocument/2006/relationships/tags" Target="../tags/tag189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196.xml"/><Relationship Id="rId4" Type="http://schemas.openxmlformats.org/officeDocument/2006/relationships/image" Target="../media/image5.png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22300" y="1088390"/>
            <a:ext cx="9310370" cy="2673985"/>
          </a:xfrm>
        </p:spPr>
        <p:txBody>
          <a:bodyPr>
            <a:normAutofit/>
          </a:bodyPr>
          <a:lstStyle/>
          <a:p>
            <a:r>
              <a:rPr lang="zh-CN" altLang="en-US" dirty="0"/>
              <a:t>夹具设计</a:t>
            </a:r>
            <a:r>
              <a:rPr lang="zh-CN" altLang="en-US" dirty="0"/>
              <a:t>项目教程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01869" y="10371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85190" y="842645"/>
                <a:ext cx="11167110" cy="456946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(５) 分析原始资料.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１) 加工件属于轴零件, 结构简单, 尺寸大小适中, 加工难度低, 为提高加工效率, 采用一次装夹加工多件。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２) 本工序要求加工厚度为１４±０</a:t>
                </a:r>
                <a:r>
                  <a:rPr lang="en-US" altLang="zh-CN" sz="2400">
                    <a:sym typeface="+mn-ea"/>
                  </a:rPr>
                  <a:t>.</a:t>
                </a:r>
                <a:r>
                  <a:rPr lang="zh-CN" altLang="en-US" sz="2400">
                    <a:sym typeface="+mn-ea"/>
                  </a:rPr>
                  <a:t>０７的扁面, 要求粗糙度为Ra３</a:t>
                </a:r>
                <a:r>
                  <a:rPr lang="en-US" altLang="zh-CN" sz="2400">
                    <a:sym typeface="+mn-ea"/>
                  </a:rPr>
                  <a:t>.</a:t>
                </a:r>
                <a:r>
                  <a:rPr lang="zh-CN" altLang="en-US" sz="2400">
                    <a:sym typeface="+mn-ea"/>
                  </a:rPr>
                  <a:t>２。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３) 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20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07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</m:t>
                          </m:r>
                        </m:sup>
                      </m:sSubSup>
                    </m:oMath>
                  </m:oMathPara>
                </a14:m>
                <a:r>
                  <a:rPr lang="zh-CN" altLang="en-US" sz="2400">
                    <a:sym typeface="+mn-ea"/>
                  </a:rPr>
                  <a:t>的外圆、 端面和ϕ３０圆柱面及端面已经加工完毕。可考虑以ϕ３０左端面作为定位基准。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４) 本工序使用的机床为 X２０２８的铣床. 刀具直径为ϕ１２立式铣刀。</a:t>
                </a:r>
                <a:endParaRPr lang="zh-CN" altLang="en-US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lang="zh-CN" altLang="en-US" sz="2400">
                    <a:sym typeface="+mn-ea"/>
                  </a:rPr>
                  <a:t>５) 生产类型为大批量生产。</a:t>
                </a:r>
                <a:endParaRPr lang="zh-CN" altLang="en-US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85190" y="842645"/>
                <a:ext cx="11167110" cy="4569460"/>
              </a:xfrm>
              <a:prstGeom prst="rect">
                <a:avLst/>
              </a:prstGeom>
              <a:blipFill rotWithShape="1">
                <a:blip r:embed="rId4"/>
                <a:stretch>
                  <a:fillRect r="-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79339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27405" y="1327150"/>
                <a:ext cx="5144770" cy="406146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sz="2400"/>
                  <a:t>(１) 确定定位方式 (图５</a:t>
                </a:r>
                <a:r>
                  <a:rPr lang="en-US" sz="2400"/>
                  <a:t>.</a:t>
                </a:r>
                <a:r>
                  <a:rPr sz="2400"/>
                  <a:t>２２) </a:t>
                </a:r>
                <a:r>
                  <a:rPr lang="zh-CN" sz="2400"/>
                  <a:t>。</a:t>
                </a:r>
                <a:r>
                  <a:rPr sz="2400"/>
                  <a:t> 选择</a:t>
                </a:r>
                <a:r>
                  <a:rPr lang="zh-CN" altLang="en-US" sz="2400">
                    <a:sym typeface="+mn-ea"/>
                  </a:rPr>
                  <a:t> 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20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07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</m:t>
                          </m:r>
                        </m:sup>
                      </m:sSubSup>
                    </m:oMath>
                  </m:oMathPara>
                </a14:m>
                <a:r>
                  <a:rPr sz="2400"/>
                  <a:t>的外圆和ϕ３０左端面作为定位基准</a:t>
                </a:r>
                <a:r>
                  <a:rPr lang="zh-CN" sz="2400"/>
                  <a:t>。</a:t>
                </a:r>
                <a:r>
                  <a:rPr sz="2400"/>
                  <a:t> </a:t>
                </a:r>
                <a:r>
                  <a:rPr lang="zh-CN" altLang="en-US" sz="2400">
                    <a:sym typeface="+mn-ea"/>
                  </a:rPr>
                  <a:t> 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20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07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</m:t>
                          </m:r>
                        </m:sup>
                      </m:sSubSup>
                    </m:oMath>
                  </m:oMathPara>
                </a14:m>
                <a:r>
                  <a:rPr sz="2400"/>
                  <a:t>的外圆限制</a:t>
                </a:r>
                <a:r>
                  <a:rPr lang="en-US" sz="2400"/>
                  <a:t>             </a:t>
                </a:r>
                <a:r>
                  <a:rPr sz="2400"/>
                  <a:t> </a:t>
                </a:r>
                <a:r>
                  <a:rPr lang="en-US" sz="2400"/>
                  <a:t>             </a:t>
                </a:r>
                <a:r>
                  <a:rPr sz="2400"/>
                  <a:t> , ϕ３０端面限制</a:t>
                </a:r>
                <a:r>
                  <a:rPr lang="en-US" sz="2400"/>
                  <a:t>     </a:t>
                </a:r>
                <a:r>
                  <a:rPr lang="zh-CN" sz="2400"/>
                  <a:t>。</a:t>
                </a:r>
                <a:r>
                  <a:rPr sz="2400"/>
                  <a:t>因加工件属于回转体, </a:t>
                </a:r>
                <a:r>
                  <a:rPr lang="en-US" sz="2400"/>
                  <a:t>     </a:t>
                </a:r>
                <a:r>
                  <a:rPr sz="2400"/>
                  <a:t>可以</a:t>
                </a:r>
                <a:r>
                  <a:rPr lang="en-US" sz="2400"/>
                  <a:t> </a:t>
                </a:r>
                <a:r>
                  <a:rPr sz="2400"/>
                  <a:t>不用限制. 采用不完全定位方式加工, 该定位方案满足工艺需求</a:t>
                </a:r>
                <a:r>
                  <a:rPr lang="zh-CN" sz="2400"/>
                  <a:t>。</a:t>
                </a:r>
                <a:endParaRPr lang="zh-CN" sz="2400"/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27405" y="1327150"/>
                <a:ext cx="5144770" cy="40614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334135" y="3310255"/>
            <a:ext cx="2136775" cy="3663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334135" y="3838575"/>
            <a:ext cx="317500" cy="3365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872355" y="3841115"/>
            <a:ext cx="373380" cy="3340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6096000" y="1512570"/>
            <a:ext cx="5890895" cy="445643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20023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748030" y="939165"/>
                <a:ext cx="6115685" cy="401510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(２) 选择定位元件并确定元件尺寸和配合公差</a:t>
                </a:r>
                <a:r>
                  <a:rPr lang="zh-CN" sz="2400">
                    <a:sym typeface="+mn-ea"/>
                  </a:rPr>
                  <a:t>。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１) 选择定位元件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 根据定位方式, 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20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07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</m:t>
                          </m:r>
                        </m:sup>
                      </m:sSubSup>
                    </m:oMath>
                  </m:oMathPara>
                </a14:m>
                <a:r>
                  <a:rPr sz="2400">
                    <a:sym typeface="+mn-ea"/>
                  </a:rPr>
                  <a:t>圆柱面采用 V 形定位, ϕ３０左端面采用平面定位, 如图５</a:t>
                </a:r>
                <a:r>
                  <a:rPr lang="en-US" sz="2400">
                    <a:sym typeface="+mn-ea"/>
                  </a:rPr>
                  <a:t>.</a:t>
                </a:r>
                <a:r>
                  <a:rPr sz="2400">
                    <a:sym typeface="+mn-ea"/>
                  </a:rPr>
                  <a:t>２３所示</a:t>
                </a:r>
                <a:r>
                  <a:rPr lang="zh-CN" sz="2400">
                    <a:sym typeface="+mn-ea"/>
                  </a:rPr>
                  <a:t>。</a:t>
                </a:r>
                <a:endParaRPr lang="zh-CN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endParaRPr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748030" y="939165"/>
                <a:ext cx="6115685" cy="4015105"/>
              </a:xfrm>
              <a:prstGeom prst="rect">
                <a:avLst/>
              </a:prstGeom>
              <a:blipFill rotWithShape="1">
                <a:blip r:embed="rId4"/>
                <a:stretch>
                  <a:fillRect r="-16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155815" y="2689860"/>
            <a:ext cx="4657725" cy="294322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20023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48030" y="939165"/>
            <a:ext cx="611568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(２) 选择定位元件并确定元件尺寸和配合公差</a:t>
            </a:r>
            <a:r>
              <a:rPr lang="zh-CN" sz="2400">
                <a:sym typeface="+mn-ea"/>
              </a:rPr>
              <a:t>。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２) 确定定位元件尺寸和配合公差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 V 形块与固定板之间有配合, 查阅夹具设计手册取配合公差H７</a:t>
            </a:r>
            <a:r>
              <a:rPr lang="en-US" sz="2400">
                <a:sym typeface="+mn-ea"/>
              </a:rPr>
              <a:t>/</a:t>
            </a:r>
            <a:r>
              <a:rPr sz="2400">
                <a:sym typeface="+mn-ea"/>
              </a:rPr>
              <a:t>h６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sz="2400"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155815" y="2689860"/>
            <a:ext cx="4657725" cy="29432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20023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748030" y="939165"/>
                <a:ext cx="11341100" cy="59232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(２) 选择定位元件并确定元件尺寸和配合公差</a:t>
                </a:r>
                <a:r>
                  <a:rPr lang="zh-CN" sz="2400">
                    <a:sym typeface="+mn-ea"/>
                  </a:rPr>
                  <a:t>。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(３) 分析计算定位误差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 在加工件加工尺寸中, 有定位公差要求是１４±０</a:t>
                </a:r>
                <a:r>
                  <a:rPr lang="en-US" sz="2400">
                    <a:sym typeface="+mn-ea"/>
                  </a:rPr>
                  <a:t>.</a:t>
                </a:r>
                <a:r>
                  <a:rPr sz="2400">
                    <a:sym typeface="+mn-ea"/>
                  </a:rPr>
                  <a:t>０７</a:t>
                </a:r>
                <a:r>
                  <a:rPr lang="zh-CN" sz="2400">
                    <a:sym typeface="+mn-ea"/>
                  </a:rPr>
                  <a:t>。</a:t>
                </a:r>
                <a:endParaRPr lang="zh-CN"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１４±０</a:t>
                </a:r>
                <a:r>
                  <a:rPr lang="en-US" sz="2400">
                    <a:sym typeface="+mn-ea"/>
                  </a:rPr>
                  <a:t>.</a:t>
                </a:r>
                <a:r>
                  <a:rPr sz="2400">
                    <a:sym typeface="+mn-ea"/>
                  </a:rPr>
                  <a:t>０７定位基准为ϕ３０中心线, 工序基准为圆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20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07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</m:t>
                          </m:r>
                        </m:sup>
                      </m:sSubSup>
                    </m:oMath>
                  </m:oMathPara>
                </a14:m>
                <a:r>
                  <a:rPr sz="2400">
                    <a:sym typeface="+mn-ea"/>
                  </a:rPr>
                  <a:t>中心线, 工序基准与定位基准不重合, 基准不重合 误 差 Δ</a:t>
                </a:r>
                <a:r>
                  <a:rPr sz="2400" baseline="-25000">
                    <a:sym typeface="+mn-ea"/>
                  </a:rPr>
                  <a:t>B</a:t>
                </a:r>
                <a:r>
                  <a:rPr sz="2400">
                    <a:sym typeface="+mn-ea"/>
                  </a:rPr>
                  <a:t> 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  <a:sym typeface="+mn-ea"/>
                          </a:rPr>
                          <m:t>𝛿</m:t>
                        </m:r>
                        <m:r>
                          <a:rPr lang="en-US" sz="2400" i="1" baseline="-25000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  <a:sym typeface="+mn-ea"/>
                          </a:rPr>
                          <m:t>d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2</m:t>
                        </m:r>
                      </m:den>
                    </m:f>
                  </m:oMath>
                </a14:m>
                <a:r>
                  <a:rPr sz="2400">
                    <a:sym typeface="+mn-ea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03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charset="0"/>
                            <a:cs typeface="Cambria Math" panose="02040503050406030204" charset="0"/>
                            <a:sym typeface="+mn-ea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>
                    <a:sym typeface="+mn-ea"/>
                  </a:rPr>
                  <a:t>=</a:t>
                </a:r>
                <a:r>
                  <a:rPr sz="2400">
                    <a:sym typeface="+mn-ea"/>
                  </a:rPr>
                  <a:t>０</a:t>
                </a:r>
                <a:r>
                  <a:rPr lang="en-US" sz="2400">
                    <a:sym typeface="+mn-ea"/>
                  </a:rPr>
                  <a:t>.</a:t>
                </a:r>
                <a:r>
                  <a:rPr sz="2400">
                    <a:sym typeface="+mn-ea"/>
                  </a:rPr>
                  <a:t>０１５; 定 位 基 准 相 对 限 位 基 准 有 位 移, 基 准 位 移 误 差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由于ΔD＜ΔD允 , 因此该方案满足１４±０</a:t>
                </a:r>
                <a:r>
                  <a:rPr lang="en-US" sz="2400">
                    <a:sym typeface="+mn-ea"/>
                  </a:rPr>
                  <a:t>.</a:t>
                </a:r>
                <a:r>
                  <a:rPr sz="2400">
                    <a:sym typeface="+mn-ea"/>
                  </a:rPr>
                  <a:t>０７公差要求</a:t>
                </a:r>
                <a:r>
                  <a:rPr lang="en-US" sz="2400">
                    <a:sym typeface="+mn-ea"/>
                  </a:rPr>
                  <a:t>.</a:t>
                </a:r>
                <a:endParaRPr lang="en-US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748030" y="939165"/>
                <a:ext cx="11341100" cy="5923280"/>
              </a:xfrm>
              <a:prstGeom prst="rect">
                <a:avLst/>
              </a:prstGeom>
              <a:blipFill rotWithShape="1">
                <a:blip r:embed="rId4"/>
                <a:stretch>
                  <a:fillRect r="-1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b="17994"/>
          <a:stretch>
            <a:fillRect/>
          </a:stretch>
        </p:blipFill>
        <p:spPr>
          <a:xfrm>
            <a:off x="5721985" y="4081780"/>
            <a:ext cx="5000625" cy="160909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27405" y="1327150"/>
                <a:ext cx="10687050" cy="235331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(４) 确定夹紧装置.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１) 确定夹具类型</a:t>
                </a:r>
                <a:endParaRPr sz="2400">
                  <a:sym typeface="+mn-ea"/>
                </a:endParaRPr>
              </a:p>
              <a:p>
                <a:pPr indent="457200" fontAlgn="auto">
                  <a:lnSpc>
                    <a:spcPct val="150000"/>
                  </a:lnSpc>
                </a:pPr>
                <a:r>
                  <a:rPr sz="2400">
                    <a:sym typeface="+mn-ea"/>
                  </a:rPr>
                  <a:t> 夹具采用 V 形定位多件铣夹具, 其主要定位基准是选择</a:t>
                </a:r>
                <a:r>
                  <a:rPr lang="zh-CN" altLang="en-US" sz="2400">
                    <a:sym typeface="+mn-ea"/>
                  </a:rPr>
                  <a:t>ϕ</a:t>
                </a: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20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07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04</m:t>
                          </m:r>
                        </m:sup>
                      </m:sSubSup>
                    </m:oMath>
                  </m:oMathPara>
                </a14:m>
                <a:r>
                  <a:rPr sz="2400">
                    <a:sym typeface="+mn-ea"/>
                  </a:rPr>
                  <a:t>圆柱面采用 V 形定位, ϕ３０左端面采用平面定位</a:t>
                </a:r>
                <a:r>
                  <a:rPr lang="zh-CN" sz="2400">
                    <a:sym typeface="+mn-ea"/>
                  </a:rPr>
                  <a:t>。</a:t>
                </a:r>
                <a:endParaRPr lang="zh-CN" sz="2400">
                  <a:sym typeface="+mn-ea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27405" y="1327150"/>
                <a:ext cx="10687050" cy="2353310"/>
              </a:xfrm>
              <a:prstGeom prst="rect">
                <a:avLst/>
              </a:prstGeom>
              <a:blipFill rotWithShape="1">
                <a:blip r:embed="rId4"/>
                <a:stretch>
                  <a:fillRect r="-9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68705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(４) 确定夹紧装置.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２) 确定夹紧方式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 夹具采用从工件外圆柱面将工件夹紧, 利用活动 V 形块的移动从工件定位的圆柱面处施加压力, 将其夹紧固定 V 形块上, 本夹具的所有 V 形块, 包括单面 V 形块和双面 V 形块既是定位元件又是夹紧元件, 夹紧方式采用螺旋推动联动夹紧机构, 通过转动手轮使螺杆旋转推进, 连续地从右向左推动所有 V 形块移动, 将５个工件压紧在 V 形块的凹槽</a:t>
            </a:r>
            <a:r>
              <a:rPr lang="zh-CN" sz="2400">
                <a:sym typeface="+mn-ea"/>
              </a:rPr>
              <a:t>。</a:t>
            </a:r>
            <a:r>
              <a:rPr sz="2400">
                <a:sym typeface="+mn-ea"/>
              </a:rPr>
              <a:t> 为了实现这一夹紧操作, 还需要其他一些辅助夹紧元件, 如固定导板、 左右端板、 螺杆和手轮, 如图５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２４ 所示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786370" y="97155"/>
            <a:ext cx="4086225" cy="24098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2.确定夹具结构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方案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968629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确定导向元件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根据设计任务要求, 在夹具中要有对刀装置, 本夹具的对刀装置方形对刀块, 如图５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２５所示。</a:t>
            </a:r>
            <a:endParaRPr lang="zh-CN" altLang="en-US" sz="2400"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95520" y="2708275"/>
            <a:ext cx="4747260" cy="380746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绘制结构草图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123759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根据定位和夹紧机构的设计, 得到夹具基本结构, 如图</a:t>
            </a:r>
            <a:r>
              <a:rPr lang="en-US" sz="2400">
                <a:sym typeface="+mn-ea"/>
              </a:rPr>
              <a:t>5.26</a:t>
            </a:r>
            <a:r>
              <a:rPr lang="zh-CN" altLang="en-US" sz="2400">
                <a:sym typeface="+mn-ea"/>
              </a:rPr>
              <a:t>所示。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141855" y="1924050"/>
            <a:ext cx="8048625" cy="49339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6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４.确定夹具技术要求和有关尺寸以及公差配合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技术要求。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技术要求.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１) 装配前进行浸油处理;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２) 零件不得有毛刺、 飞边、 灰尘等;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３) 装配时不允许有磕碰和划伤;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４) 使用前需对夹具进行定位和夹紧校核。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wps\Desktop\Pictures\8042046.jpg804204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grayscl/>
            <a:lum bright="12000" contrast="-18000"/>
          </a:blip>
          <a:srcRect/>
          <a:stretch>
            <a:fillRect/>
          </a:stretch>
        </p:blipFill>
        <p:spPr>
          <a:xfrm>
            <a:off x="0" y="635"/>
            <a:ext cx="4679315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905"/>
            <a:ext cx="4690110" cy="6856095"/>
          </a:xfrm>
          <a:prstGeom prst="rect">
            <a:avLst/>
          </a:prstGeom>
          <a:gradFill>
            <a:gsLst>
              <a:gs pos="95000">
                <a:schemeClr val="accent1">
                  <a:alpha val="67000"/>
                </a:schemeClr>
              </a:gs>
              <a:gs pos="6000">
                <a:schemeClr val="accent1">
                  <a:lumMod val="75000"/>
                </a:schemeClr>
              </a:gs>
            </a:gsLst>
            <a:lin ang="1488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 rot="16200000">
            <a:off x="-137160" y="3637915"/>
            <a:ext cx="3359785" cy="32467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5"/>
            </p:custDataLst>
          </p:nvPr>
        </p:nvSpPr>
        <p:spPr>
          <a:xfrm rot="5400000">
            <a:off x="1468755" y="34597"/>
            <a:ext cx="3276293" cy="31658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60" h="4986">
                <a:moveTo>
                  <a:pt x="3580" y="0"/>
                </a:moveTo>
                <a:lnTo>
                  <a:pt x="5074" y="0"/>
                </a:lnTo>
                <a:lnTo>
                  <a:pt x="5078" y="20"/>
                </a:lnTo>
                <a:cubicBezTo>
                  <a:pt x="5169" y="468"/>
                  <a:pt x="5186" y="938"/>
                  <a:pt x="5119" y="1416"/>
                </a:cubicBezTo>
                <a:cubicBezTo>
                  <a:pt x="4800" y="3684"/>
                  <a:pt x="2704" y="5263"/>
                  <a:pt x="437" y="4945"/>
                </a:cubicBezTo>
                <a:cubicBezTo>
                  <a:pt x="295" y="4925"/>
                  <a:pt x="156" y="4898"/>
                  <a:pt x="20" y="4864"/>
                </a:cubicBezTo>
                <a:lnTo>
                  <a:pt x="0" y="4859"/>
                </a:lnTo>
                <a:lnTo>
                  <a:pt x="0" y="3342"/>
                </a:lnTo>
                <a:lnTo>
                  <a:pt x="44" y="3360"/>
                </a:lnTo>
                <a:cubicBezTo>
                  <a:pt x="231" y="3432"/>
                  <a:pt x="430" y="3484"/>
                  <a:pt x="638" y="3513"/>
                </a:cubicBezTo>
                <a:cubicBezTo>
                  <a:pt x="2114" y="3720"/>
                  <a:pt x="3479" y="2692"/>
                  <a:pt x="3687" y="1215"/>
                </a:cubicBezTo>
                <a:cubicBezTo>
                  <a:pt x="3745" y="800"/>
                  <a:pt x="3706" y="394"/>
                  <a:pt x="3586" y="19"/>
                </a:cubicBezTo>
                <a:lnTo>
                  <a:pt x="3580" y="0"/>
                </a:lnTo>
                <a:close/>
              </a:path>
            </a:pathLst>
          </a:custGeom>
          <a:noFill/>
          <a:ln w="15875">
            <a:gradFill>
              <a:gsLst>
                <a:gs pos="100000">
                  <a:schemeClr val="bg1"/>
                </a:gs>
                <a:gs pos="12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431790" y="3581400"/>
            <a:ext cx="5824220" cy="19792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ct val="0"/>
              </a:spcBef>
              <a:buNone/>
              <a:defRPr sz="1600" b="0" u="none" strike="noStrike" cap="none" spc="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项目</a:t>
            </a:r>
            <a:r>
              <a:rPr lang="en-US" altLang="zh-CN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5 </a:t>
            </a:r>
            <a:r>
              <a:rPr lang="zh-CN" altLang="en-US" sz="3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铣床夹具设计</a:t>
            </a:r>
            <a:endParaRPr lang="zh-CN" altLang="en-US" sz="36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696585" y="1525905"/>
            <a:ext cx="4681855" cy="722630"/>
          </a:xfrm>
          <a:prstGeom prst="rect">
            <a:avLst/>
          </a:prstGeom>
        </p:spPr>
        <p:txBody>
          <a:bodyPr vert="horz" lIns="90170" tIns="46990" rIns="90170" bIns="46990" rtlCol="0" anchor="t" anchorCtr="0"/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40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模块</a:t>
            </a:r>
            <a:r>
              <a:rPr lang="zh-CN" altLang="en-US" sz="6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二</a:t>
            </a:r>
            <a:endParaRPr lang="zh-CN" altLang="en-US" sz="6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同心圆 20"/>
          <p:cNvSpPr/>
          <p:nvPr>
            <p:custDataLst>
              <p:tags r:id="rId8"/>
            </p:custDataLst>
          </p:nvPr>
        </p:nvSpPr>
        <p:spPr>
          <a:xfrm>
            <a:off x="5431777" y="84708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8" name="同心圆 20"/>
          <p:cNvSpPr/>
          <p:nvPr>
            <p:custDataLst>
              <p:tags r:id="rId9"/>
            </p:custDataLst>
          </p:nvPr>
        </p:nvSpPr>
        <p:spPr>
          <a:xfrm>
            <a:off x="5411457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9" name="同心圆 20"/>
          <p:cNvSpPr/>
          <p:nvPr>
            <p:custDataLst>
              <p:tags r:id="rId10"/>
            </p:custDataLst>
          </p:nvPr>
        </p:nvSpPr>
        <p:spPr>
          <a:xfrm>
            <a:off x="6030582" y="315721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同心圆 20"/>
          <p:cNvSpPr/>
          <p:nvPr>
            <p:custDataLst>
              <p:tags r:id="rId11"/>
            </p:custDataLst>
          </p:nvPr>
        </p:nvSpPr>
        <p:spPr>
          <a:xfrm>
            <a:off x="660398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2" name="同心圆 20"/>
          <p:cNvSpPr/>
          <p:nvPr>
            <p:custDataLst>
              <p:tags r:id="rId12"/>
            </p:custDataLst>
          </p:nvPr>
        </p:nvSpPr>
        <p:spPr>
          <a:xfrm>
            <a:off x="5365737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3" name="同心圆 20"/>
          <p:cNvSpPr/>
          <p:nvPr>
            <p:custDataLst>
              <p:tags r:id="rId13"/>
            </p:custDataLst>
          </p:nvPr>
        </p:nvSpPr>
        <p:spPr>
          <a:xfrm>
            <a:off x="5984862" y="5133331"/>
            <a:ext cx="337209" cy="337209"/>
          </a:xfrm>
          <a:custGeom>
            <a:avLst/>
            <a:gdLst>
              <a:gd name="connsiteX0" fmla="*/ 180691 w 337209"/>
              <a:gd name="connsiteY0" fmla="*/ 92281 h 337209"/>
              <a:gd name="connsiteX1" fmla="*/ 123181 w 337209"/>
              <a:gd name="connsiteY1" fmla="*/ 106091 h 337209"/>
              <a:gd name="connsiteX2" fmla="*/ 106091 w 337209"/>
              <a:gd name="connsiteY2" fmla="*/ 214025 h 337209"/>
              <a:gd name="connsiteX3" fmla="*/ 214023 w 337209"/>
              <a:gd name="connsiteY3" fmla="*/ 231117 h 337209"/>
              <a:gd name="connsiteX4" fmla="*/ 231117 w 337209"/>
              <a:gd name="connsiteY4" fmla="*/ 123185 h 337209"/>
              <a:gd name="connsiteX5" fmla="*/ 180691 w 337209"/>
              <a:gd name="connsiteY5" fmla="*/ 92281 h 337209"/>
              <a:gd name="connsiteX6" fmla="*/ 194975 w 337209"/>
              <a:gd name="connsiteY6" fmla="*/ 2088 h 337209"/>
              <a:gd name="connsiteX7" fmla="*/ 304997 w 337209"/>
              <a:gd name="connsiteY7" fmla="*/ 69511 h 337209"/>
              <a:gd name="connsiteX8" fmla="*/ 267697 w 337209"/>
              <a:gd name="connsiteY8" fmla="*/ 305004 h 337209"/>
              <a:gd name="connsiteX9" fmla="*/ 32209 w 337209"/>
              <a:gd name="connsiteY9" fmla="*/ 267702 h 337209"/>
              <a:gd name="connsiteX10" fmla="*/ 69505 w 337209"/>
              <a:gd name="connsiteY10" fmla="*/ 32210 h 337209"/>
              <a:gd name="connsiteX11" fmla="*/ 194975 w 337209"/>
              <a:gd name="connsiteY11" fmla="*/ 2088 h 33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09" h="337209">
                <a:moveTo>
                  <a:pt x="180691" y="92281"/>
                </a:moveTo>
                <a:cubicBezTo>
                  <a:pt x="161157" y="89191"/>
                  <a:pt x="140446" y="93549"/>
                  <a:pt x="123181" y="106091"/>
                </a:cubicBezTo>
                <a:cubicBezTo>
                  <a:pt x="88657" y="131174"/>
                  <a:pt x="81006" y="179499"/>
                  <a:pt x="106091" y="214025"/>
                </a:cubicBezTo>
                <a:cubicBezTo>
                  <a:pt x="131173" y="248551"/>
                  <a:pt x="179497" y="256208"/>
                  <a:pt x="214023" y="231117"/>
                </a:cubicBezTo>
                <a:cubicBezTo>
                  <a:pt x="248550" y="206036"/>
                  <a:pt x="256202" y="157713"/>
                  <a:pt x="231117" y="123185"/>
                </a:cubicBezTo>
                <a:cubicBezTo>
                  <a:pt x="218575" y="105923"/>
                  <a:pt x="200223" y="95377"/>
                  <a:pt x="180691" y="92281"/>
                </a:cubicBezTo>
                <a:close/>
                <a:moveTo>
                  <a:pt x="194975" y="2088"/>
                </a:moveTo>
                <a:cubicBezTo>
                  <a:pt x="237592" y="8837"/>
                  <a:pt x="277630" y="31845"/>
                  <a:pt x="304997" y="69511"/>
                </a:cubicBezTo>
                <a:cubicBezTo>
                  <a:pt x="359729" y="144836"/>
                  <a:pt x="343032" y="250270"/>
                  <a:pt x="267697" y="305004"/>
                </a:cubicBezTo>
                <a:cubicBezTo>
                  <a:pt x="192372" y="359727"/>
                  <a:pt x="86938" y="343029"/>
                  <a:pt x="32209" y="267702"/>
                </a:cubicBezTo>
                <a:cubicBezTo>
                  <a:pt x="-22518" y="192374"/>
                  <a:pt x="-5818" y="86940"/>
                  <a:pt x="69505" y="32210"/>
                </a:cubicBezTo>
                <a:cubicBezTo>
                  <a:pt x="107174" y="4846"/>
                  <a:pt x="152362" y="-4661"/>
                  <a:pt x="194975" y="208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64175" y="5718810"/>
            <a:ext cx="6001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任务</a:t>
            </a:r>
            <a:r>
              <a:rPr lang="en-US" sz="2800" b="1">
                <a:solidFill>
                  <a:schemeClr val="tx1"/>
                </a:solidFill>
              </a:rPr>
              <a:t>5.2多件铣床夹具设计</a:t>
            </a:r>
            <a:endParaRPr lang="en-US" sz="2800" b="1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6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４.确定夹具技术要求和有关尺寸以及公差配合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(２) 公差配合。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１) 销与孔间: ϕ５H６</a:t>
            </a:r>
            <a:r>
              <a:rPr lang="en-US" sz="2400">
                <a:sym typeface="+mn-ea"/>
              </a:rPr>
              <a:t>/</a:t>
            </a:r>
            <a:r>
              <a:rPr sz="2400">
                <a:sym typeface="+mn-ea"/>
              </a:rPr>
              <a:t>m６;</a:t>
            </a:r>
            <a:endParaRPr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２) V 形块与导板之间: ４０H６</a:t>
            </a:r>
            <a:r>
              <a:rPr lang="en-US" sz="2400">
                <a:sym typeface="+mn-ea"/>
              </a:rPr>
              <a:t>/</a:t>
            </a:r>
            <a:r>
              <a:rPr sz="2400">
                <a:sym typeface="+mn-ea"/>
              </a:rPr>
              <a:t>h５</a:t>
            </a:r>
            <a:r>
              <a:rPr lang="zh-CN" sz="2400">
                <a:sym typeface="+mn-ea"/>
              </a:rPr>
              <a:t>。</a:t>
            </a:r>
            <a:endParaRPr lang="zh-CN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5.</a:t>
            </a:r>
            <a:r>
              <a:rPr lang="zh-CN" altLang="en-US">
                <a:sym typeface="+mn-ea"/>
              </a:rPr>
              <a:t>确定夹具零件材料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040511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查阅夹具设计手册, 确定夹具各零件材料及热处理方式。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导板: ４５钢, 淬火４０~４５ HRC;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(２) 夹具体: Q２３５, 退火处理;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(３) 左、 右端板: ４５钢, 淬火３８~４２ HRC;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(４) 单、 双面 V 形块: ２０钢, 渗碳０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８~１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２mm, 淬火６０~６４ HRC;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对刀块: ２０钢, 渗碳０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８~１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２mm, 淬火６０~６８ HRC;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(６) 螺杆: ４５钢, 淬火４３~４８ HRC;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(７) 手轮: ４５钢, 淬火４３~４８ HRC。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(１) 单面 V 形块 (图５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２７)</a:t>
            </a:r>
            <a:r>
              <a:rPr sz="2400">
                <a:sym typeface="+mn-ea"/>
              </a:rPr>
              <a:t> 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010275" y="394335"/>
            <a:ext cx="6067425" cy="6334125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200150" y="2606040"/>
            <a:ext cx="3800475" cy="321945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(２) 双面 V 形块 (图５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２８)</a:t>
            </a:r>
            <a:r>
              <a:rPr sz="2400">
                <a:sym typeface="+mn-ea"/>
              </a:rPr>
              <a:t> 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191375" y="726440"/>
            <a:ext cx="5000625" cy="6057900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788795" y="3101975"/>
            <a:ext cx="3133725" cy="276225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(３) 导板 (图５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２９)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3025" y="3648710"/>
            <a:ext cx="5814695" cy="30956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532755" y="0"/>
            <a:ext cx="6992620" cy="439039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(４) 右端板 (图５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３０)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717790" y="0"/>
            <a:ext cx="4474210" cy="6438900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656715" y="2483485"/>
            <a:ext cx="4010025" cy="366712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(５) 左端板 (图５</a:t>
            </a:r>
            <a:r>
              <a:rPr lang="en-US" altLang="zh-CN" sz="2400">
                <a:sym typeface="+mn-ea"/>
              </a:rPr>
              <a:t>.</a:t>
            </a:r>
            <a:r>
              <a:rPr lang="zh-CN" altLang="en-US" sz="2400">
                <a:sym typeface="+mn-ea"/>
              </a:rPr>
              <a:t>３１)</a:t>
            </a:r>
            <a:r>
              <a:rPr sz="2400">
                <a:sym typeface="+mn-ea"/>
              </a:rPr>
              <a:t> 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269480" y="0"/>
            <a:ext cx="4830445" cy="6767195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986915" y="2606040"/>
            <a:ext cx="4333875" cy="385762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299200" y="-95885"/>
            <a:ext cx="6229350" cy="3724275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(６) 螺杆 (图５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３２)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68985" y="2606040"/>
            <a:ext cx="6745605" cy="424878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(７) 手轮 (图５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３３)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172325" y="0"/>
            <a:ext cx="5019675" cy="6747510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017395" y="2480945"/>
            <a:ext cx="4462145" cy="426656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(８) 夹具体 (图５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３４)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523480" y="0"/>
            <a:ext cx="4668520" cy="6640830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53135" y="3429000"/>
            <a:ext cx="5854065" cy="239141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06905" y="1120140"/>
            <a:ext cx="3189118" cy="5231765"/>
            <a:chOff x="4788" y="1764"/>
            <a:chExt cx="4073" cy="8239"/>
          </a:xfrm>
        </p:grpSpPr>
        <p:sp>
          <p:nvSpPr>
            <p:cNvPr id="10" name="圆角矩形 9"/>
            <p:cNvSpPr/>
            <p:nvPr>
              <p:custDataLst>
                <p:tags r:id="rId1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6" name="同心圆 3"/>
          <p:cNvSpPr/>
          <p:nvPr>
            <p:custDataLst>
              <p:tags r:id="rId3"/>
            </p:custDataLst>
          </p:nvPr>
        </p:nvSpPr>
        <p:spPr>
          <a:xfrm>
            <a:off x="601961" y="661042"/>
            <a:ext cx="337210" cy="337211"/>
          </a:xfrm>
          <a:custGeom>
            <a:avLst/>
            <a:gdLst>
              <a:gd name="connsiteX0" fmla="*/ 180694 w 337210"/>
              <a:gd name="connsiteY0" fmla="*/ 92284 h 337211"/>
              <a:gd name="connsiteX1" fmla="*/ 123184 w 337210"/>
              <a:gd name="connsiteY1" fmla="*/ 106093 h 337211"/>
              <a:gd name="connsiteX2" fmla="*/ 106091 w 337210"/>
              <a:gd name="connsiteY2" fmla="*/ 214024 h 337211"/>
              <a:gd name="connsiteX3" fmla="*/ 214027 w 337210"/>
              <a:gd name="connsiteY3" fmla="*/ 231121 h 337211"/>
              <a:gd name="connsiteX4" fmla="*/ 231122 w 337210"/>
              <a:gd name="connsiteY4" fmla="*/ 123186 h 337211"/>
              <a:gd name="connsiteX5" fmla="*/ 180694 w 337210"/>
              <a:gd name="connsiteY5" fmla="*/ 92284 h 337211"/>
              <a:gd name="connsiteX6" fmla="*/ 194979 w 337210"/>
              <a:gd name="connsiteY6" fmla="*/ 2087 h 337211"/>
              <a:gd name="connsiteX7" fmla="*/ 305001 w 337210"/>
              <a:gd name="connsiteY7" fmla="*/ 69509 h 337211"/>
              <a:gd name="connsiteX8" fmla="*/ 267704 w 337210"/>
              <a:gd name="connsiteY8" fmla="*/ 304998 h 337211"/>
              <a:gd name="connsiteX9" fmla="*/ 32208 w 337210"/>
              <a:gd name="connsiteY9" fmla="*/ 267704 h 337211"/>
              <a:gd name="connsiteX10" fmla="*/ 69508 w 337210"/>
              <a:gd name="connsiteY10" fmla="*/ 32211 h 337211"/>
              <a:gd name="connsiteX11" fmla="*/ 194979 w 337210"/>
              <a:gd name="connsiteY11" fmla="*/ 2087 h 3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10" h="337211">
                <a:moveTo>
                  <a:pt x="180694" y="92284"/>
                </a:moveTo>
                <a:cubicBezTo>
                  <a:pt x="161161" y="89190"/>
                  <a:pt x="140449" y="93549"/>
                  <a:pt x="123184" y="106093"/>
                </a:cubicBezTo>
                <a:cubicBezTo>
                  <a:pt x="88660" y="131177"/>
                  <a:pt x="81004" y="179498"/>
                  <a:pt x="106091" y="214024"/>
                </a:cubicBezTo>
                <a:cubicBezTo>
                  <a:pt x="131173" y="248556"/>
                  <a:pt x="179502" y="256208"/>
                  <a:pt x="214027" y="231121"/>
                </a:cubicBezTo>
                <a:cubicBezTo>
                  <a:pt x="248553" y="206035"/>
                  <a:pt x="256205" y="157711"/>
                  <a:pt x="231122" y="123186"/>
                </a:cubicBezTo>
                <a:cubicBezTo>
                  <a:pt x="218579" y="105923"/>
                  <a:pt x="200226" y="95378"/>
                  <a:pt x="180694" y="92284"/>
                </a:cubicBezTo>
                <a:close/>
                <a:moveTo>
                  <a:pt x="194979" y="2087"/>
                </a:moveTo>
                <a:cubicBezTo>
                  <a:pt x="237594" y="8836"/>
                  <a:pt x="277635" y="31845"/>
                  <a:pt x="305001" y="69509"/>
                </a:cubicBezTo>
                <a:cubicBezTo>
                  <a:pt x="359729" y="144837"/>
                  <a:pt x="343032" y="250273"/>
                  <a:pt x="267704" y="304998"/>
                </a:cubicBezTo>
                <a:cubicBezTo>
                  <a:pt x="192375" y="359732"/>
                  <a:pt x="86940" y="343033"/>
                  <a:pt x="32208" y="267704"/>
                </a:cubicBezTo>
                <a:cubicBezTo>
                  <a:pt x="-22517" y="192374"/>
                  <a:pt x="-5819" y="86941"/>
                  <a:pt x="69508" y="32211"/>
                </a:cubicBezTo>
                <a:cubicBezTo>
                  <a:pt x="107174" y="4847"/>
                  <a:pt x="152365" y="-4660"/>
                  <a:pt x="194979" y="208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5251450" y="-304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-7877175" y="-456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-9858375" y="-608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1839575" y="-7613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13820775" y="-9137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-15801975" y="-10661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17783175" y="-12185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19764375" y="-137096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4"/>
            </p:custDataLst>
          </p:nvPr>
        </p:nvSpPr>
        <p:spPr>
          <a:xfrm>
            <a:off x="601980" y="1524000"/>
            <a:ext cx="1005205" cy="4295775"/>
          </a:xfrm>
          <a:prstGeom prst="roundRect">
            <a:avLst>
              <a:gd name="adj" fmla="val 4225"/>
            </a:avLst>
          </a:prstGeom>
          <a:gradFill>
            <a:gsLst>
              <a:gs pos="8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42900" dist="38100" dir="6540000" sx="102000" sy="102000" algn="tr" rotWithShape="0">
              <a:schemeClr val="tx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/>
              <a:t>学</a:t>
            </a:r>
            <a:endParaRPr lang="zh-CN" altLang="en-US" sz="4800"/>
          </a:p>
          <a:p>
            <a:pPr algn="ctr"/>
            <a:r>
              <a:rPr lang="zh-CN" altLang="en-US" sz="4800"/>
              <a:t>习</a:t>
            </a:r>
            <a:endParaRPr lang="zh-CN" altLang="en-US" sz="4800"/>
          </a:p>
          <a:p>
            <a:pPr algn="ctr"/>
            <a:r>
              <a:rPr lang="zh-CN" altLang="en-US" sz="4800"/>
              <a:t>目</a:t>
            </a:r>
            <a:endParaRPr lang="zh-CN" altLang="en-US" sz="4800"/>
          </a:p>
          <a:p>
            <a:pPr algn="ctr"/>
            <a:r>
              <a:rPr lang="zh-CN" altLang="en-US" sz="4800"/>
              <a:t>标</a:t>
            </a:r>
            <a:endParaRPr lang="zh-CN" altLang="en-US" sz="4800"/>
          </a:p>
        </p:txBody>
      </p:sp>
      <p:grpSp>
        <p:nvGrpSpPr>
          <p:cNvPr id="7" name="组合 6"/>
          <p:cNvGrpSpPr/>
          <p:nvPr/>
        </p:nvGrpSpPr>
        <p:grpSpPr>
          <a:xfrm>
            <a:off x="5273675" y="1120140"/>
            <a:ext cx="3328852" cy="5231765"/>
            <a:chOff x="4788" y="1764"/>
            <a:chExt cx="4073" cy="8239"/>
          </a:xfrm>
        </p:grpSpPr>
        <p:sp>
          <p:nvSpPr>
            <p:cNvPr id="11" name="圆角矩形 10"/>
            <p:cNvSpPr/>
            <p:nvPr>
              <p:custDataLst>
                <p:tags r:id="rId5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4956" y="2911"/>
              <a:ext cx="3182" cy="46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能运用多件铣削铣床夹具设计方法进行技术标注;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具备多件铣削铣床夹具设计分析设计能力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3" name="任意多边形 12"/>
            <p:cNvSpPr/>
            <p:nvPr>
              <p:custDataLst>
                <p:tags r:id="rId7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39505" y="1093470"/>
            <a:ext cx="3355340" cy="5231765"/>
            <a:chOff x="4788" y="1764"/>
            <a:chExt cx="4072" cy="8239"/>
          </a:xfrm>
        </p:grpSpPr>
        <p:sp>
          <p:nvSpPr>
            <p:cNvPr id="15" name="圆角矩形 14"/>
            <p:cNvSpPr/>
            <p:nvPr>
              <p:custDataLst>
                <p:tags r:id="rId8"/>
              </p:custDataLst>
            </p:nvPr>
          </p:nvSpPr>
          <p:spPr>
            <a:xfrm>
              <a:off x="4788" y="1764"/>
              <a:ext cx="4073" cy="8238"/>
            </a:xfrm>
            <a:prstGeom prst="roundRect">
              <a:avLst>
                <a:gd name="adj" fmla="val 4225"/>
              </a:avLst>
            </a:prstGeom>
            <a:pattFill prst="pct5">
              <a:fgClr>
                <a:schemeClr val="tx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27000" dist="38100" dir="6540000" algn="tr" rotWithShape="0">
                <a:schemeClr val="tx1"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9"/>
              </p:custDataLst>
            </p:nvPr>
          </p:nvSpPr>
          <p:spPr>
            <a:xfrm>
              <a:off x="4956" y="2156"/>
              <a:ext cx="3182" cy="53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endParaRPr lang="zh-CN" altLang="en-US" sz="4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8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１. 养成创新设计思维;</a:t>
              </a:r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endPara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  <a:p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２. 具备多件铣削铣床夹具设计的职业能力</a:t>
              </a:r>
              <a:r>
                <a:rPr lang="zh-CN" altLang="en-US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cs typeface="Arial Black" panose="020B0A04020102020204" charset="0"/>
                </a:rPr>
                <a:t>。</a:t>
              </a:r>
              <a:endPara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0"/>
              </p:custDataLst>
            </p:nvPr>
          </p:nvSpPr>
          <p:spPr>
            <a:xfrm>
              <a:off x="4788" y="7989"/>
              <a:ext cx="1269" cy="2014"/>
            </a:xfrm>
            <a:custGeom>
              <a:avLst/>
              <a:gdLst>
                <a:gd name="adj" fmla="val 5673"/>
                <a:gd name="a" fmla="pin 0 adj 50000"/>
                <a:gd name="x1" fmla="*/ ss a 100000"/>
                <a:gd name="x2" fmla="+- r 0 x1"/>
                <a:gd name="y2" fmla="+- b 0 x1"/>
                <a:gd name="il" fmla="*/ x1 29289 100000"/>
                <a:gd name="ir" fmla="+- r 0 il"/>
                <a:gd name="ib" fmla="+- b 0 il"/>
              </a:gdLst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8" h="1222">
                  <a:moveTo>
                    <a:pt x="24" y="0"/>
                  </a:moveTo>
                  <a:lnTo>
                    <a:pt x="388" y="0"/>
                  </a:lnTo>
                  <a:lnTo>
                    <a:pt x="381" y="21"/>
                  </a:lnTo>
                  <a:cubicBezTo>
                    <a:pt x="365" y="72"/>
                    <a:pt x="355" y="127"/>
                    <a:pt x="352" y="183"/>
                  </a:cubicBezTo>
                  <a:cubicBezTo>
                    <a:pt x="333" y="539"/>
                    <a:pt x="602" y="843"/>
                    <a:pt x="954" y="870"/>
                  </a:cubicBezTo>
                  <a:lnTo>
                    <a:pt x="968" y="871"/>
                  </a:lnTo>
                  <a:lnTo>
                    <a:pt x="968" y="1222"/>
                  </a:lnTo>
                  <a:lnTo>
                    <a:pt x="953" y="1222"/>
                  </a:lnTo>
                  <a:cubicBezTo>
                    <a:pt x="398" y="1193"/>
                    <a:pt x="-28" y="719"/>
                    <a:pt x="1" y="165"/>
                  </a:cubicBezTo>
                  <a:cubicBezTo>
                    <a:pt x="4" y="113"/>
                    <a:pt x="11" y="62"/>
                    <a:pt x="21" y="13"/>
                  </a:cubicBezTo>
                  <a:lnTo>
                    <a:pt x="24" y="0"/>
                  </a:ln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068830" y="838200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知识目标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475" y="2406015"/>
            <a:ext cx="276669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１. 掌握多件铣削铣床夹具的结构特点;</a:t>
            </a:r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endParaRPr lang="en-US" altLang="zh-CN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  <a:p>
            <a:r>
              <a:rPr lang="en-US" altLang="zh-CN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２. 掌握多件铣削铣床夹具设计基本流程</a:t>
            </a:r>
            <a:r>
              <a:rPr lang="zh-CN" altLang="en-US" sz="2000" b="1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。</a:t>
            </a:r>
            <a:endParaRPr lang="zh-CN" altLang="en-US" sz="2000" b="1">
              <a:solidFill>
                <a:schemeClr val="accent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4" name="圆角矩形 3"/>
          <p:cNvSpPr/>
          <p:nvPr>
            <p:custDataLst>
              <p:tags r:id="rId11"/>
            </p:custDataLst>
          </p:nvPr>
        </p:nvSpPr>
        <p:spPr>
          <a:xfrm>
            <a:off x="5474335" y="83883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技能目标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8977630" y="870585"/>
            <a:ext cx="2929255" cy="68516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  <a:cs typeface="Arial Black" panose="020B0A04020102020204" charset="0"/>
                <a:sym typeface="+mn-ea"/>
              </a:rPr>
              <a:t>素养目标</a:t>
            </a:r>
            <a:endParaRPr lang="zh-CN" altLang="en-US" sz="2400" b="1">
              <a:solidFill>
                <a:schemeClr val="tx1"/>
              </a:solidFill>
              <a:latin typeface="Arial" panose="020B0604020202020204"/>
              <a:ea typeface="微软雅黑" panose="020B0503020204020204" charset="-122"/>
              <a:cs typeface="Arial Black" panose="020B0A04020102020204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任务</a:t>
            </a:r>
            <a:r>
              <a: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实践</a:t>
            </a: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1754505"/>
            <a:ext cx="10405110" cy="85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fontAlgn="auto">
              <a:lnSpc>
                <a:spcPct val="150000"/>
              </a:lnSpc>
            </a:pPr>
            <a:r>
              <a:rPr sz="2400">
                <a:sym typeface="+mn-ea"/>
              </a:rPr>
              <a:t>(９) 对刀块 (图５</a:t>
            </a:r>
            <a:r>
              <a:rPr lang="en-US" sz="2400">
                <a:sym typeface="+mn-ea"/>
              </a:rPr>
              <a:t>.</a:t>
            </a:r>
            <a:r>
              <a:rPr sz="2400">
                <a:sym typeface="+mn-ea"/>
              </a:rPr>
              <a:t>３５)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170" y="111252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绘制夹具主要零件图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807960" y="177800"/>
            <a:ext cx="4095750" cy="5972175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943100" y="2716530"/>
            <a:ext cx="4152900" cy="369570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</a:rPr>
              <a:t>绘制夹具装配总图</a:t>
            </a:r>
            <a:endParaRPr lang="en-US" altLang="zh-CN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0295" y="121920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绘制夹具装配总图 (图</a:t>
            </a:r>
            <a:r>
              <a:rPr lang="en-US"/>
              <a:t>5.36</a:t>
            </a:r>
            <a:r>
              <a:rPr lang="zh-CN" altLang="en-US"/>
              <a:t>)。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015490" y="1636395"/>
            <a:ext cx="7792085" cy="474472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charset="-122"/>
              </a:rPr>
              <a:t>绘制夹具装配总图</a:t>
            </a:r>
            <a:endParaRPr lang="en-US" altLang="zh-CN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0295" y="121920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绘制夹具装配总图 (图</a:t>
            </a:r>
            <a:r>
              <a:rPr lang="en-US"/>
              <a:t>5.36</a:t>
            </a:r>
            <a:r>
              <a:rPr lang="zh-CN" altLang="en-US"/>
              <a:t>)。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086225" y="852805"/>
            <a:ext cx="8105775" cy="60007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8824" y="11387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6.</a:t>
            </a:r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夹具分析与使用方法</a:t>
            </a:r>
            <a:endParaRPr lang="en-US" altLang="zh-CN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68985" y="852805"/>
            <a:ext cx="1111948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将夹具安放在铣床工作台面上, 调整夹具体上定位键与工作台定位槽基准面的间隙, 确保对刀块与刀具之间准确的进刀方位，然后用紧固螺栓将夹具固定在工作台上。</a:t>
            </a:r>
            <a:endParaRPr lang="zh-CN" altLang="en-US" sz="2400">
              <a:sym typeface="+mn-ea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加工时依次将五个工件插入对应的 V 形块凹槽, 通过手轮旋紧螺杆, 依次推动 V 形块向左移动, 直至将所有工件夹紧。 调整铣床工作台上下的高度, 使铣刀的刃口面对准对刀块的基准平面, 即可开始切削加工。 完成加工后, 旋松螺杆, 即可将所有工件取下, 进行下一组工件的加工。</a:t>
            </a:r>
            <a:endParaRPr lang="zh-CN" altLang="en-US" sz="2400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 </a:t>
            </a:r>
            <a:br>
              <a:rPr lang="en-US" altLang="zh-CN" dirty="0"/>
            </a:br>
            <a:r>
              <a:rPr lang="en-US" altLang="zh-CN" dirty="0"/>
              <a:t>For Watching.</a:t>
            </a:r>
            <a:endParaRPr lang="en-US" altLang="zh-CN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谢谢大家！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文本框 76"/>
          <p:cNvSpPr txBox="1"/>
          <p:nvPr>
            <p:custDataLst>
              <p:tags r:id="rId1"/>
            </p:custDataLst>
          </p:nvPr>
        </p:nvSpPr>
        <p:spPr>
          <a:xfrm>
            <a:off x="1290320" y="998855"/>
            <a:ext cx="1874520" cy="962660"/>
          </a:xfrm>
          <a:prstGeom prst="rect">
            <a:avLst/>
          </a:prstGeom>
          <a:noFill/>
        </p:spPr>
        <p:txBody>
          <a:bodyPr wrap="square" rtlCol="0" anchor="t" anchorCtr="0">
            <a:normAutofit fontScale="90000" lnSpcReduction="10000"/>
          </a:bodyPr>
          <a:lstStyle/>
          <a:p>
            <a:pPr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4000">
                      <a:schemeClr val="accent1">
                        <a:lumMod val="60000"/>
                        <a:lumOff val="40000"/>
                      </a:schemeClr>
                    </a:gs>
                    <a:gs pos="33000">
                      <a:schemeClr val="accent1"/>
                    </a:gs>
                  </a:gsLst>
                  <a:lin ang="2700000" scaled="0"/>
                  <a:tileRect/>
                </a:gradFill>
                <a:latin typeface="Arial" panose="020B0604020202020204" pitchFamily="34" charset="0"/>
                <a:ea typeface="微软雅黑" panose="020B0503020204020204" charset="-122"/>
              </a:rPr>
              <a:t>目 录</a:t>
            </a:r>
            <a:endParaRPr lang="zh-CN" altLang="en-US" sz="6000" b="1" dirty="0">
              <a:gradFill>
                <a:gsLst>
                  <a:gs pos="100000">
                    <a:schemeClr val="accent1">
                      <a:lumMod val="75000"/>
                    </a:schemeClr>
                  </a:gs>
                  <a:gs pos="4000">
                    <a:schemeClr val="accent1">
                      <a:lumMod val="60000"/>
                      <a:lumOff val="40000"/>
                    </a:schemeClr>
                  </a:gs>
                  <a:gs pos="33000">
                    <a:schemeClr val="accent1"/>
                  </a:gs>
                </a:gsLst>
                <a:lin ang="2700000" scaled="0"/>
                <a:tileRect/>
              </a:gra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同心圆 1"/>
          <p:cNvSpPr/>
          <p:nvPr>
            <p:custDataLst>
              <p:tags r:id="rId2"/>
            </p:custDataLst>
          </p:nvPr>
        </p:nvSpPr>
        <p:spPr>
          <a:xfrm rot="19440000" flipH="1">
            <a:off x="1144079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3" name="同心圆 2"/>
          <p:cNvSpPr/>
          <p:nvPr>
            <p:custDataLst>
              <p:tags r:id="rId3"/>
            </p:custDataLst>
          </p:nvPr>
        </p:nvSpPr>
        <p:spPr>
          <a:xfrm rot="19440000" flipH="1">
            <a:off x="790511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" name="同心圆 3"/>
          <p:cNvSpPr/>
          <p:nvPr>
            <p:custDataLst>
              <p:tags r:id="rId4"/>
            </p:custDataLst>
          </p:nvPr>
        </p:nvSpPr>
        <p:spPr>
          <a:xfrm rot="19440000" flipH="1">
            <a:off x="4328795" y="188572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5" name="圆角矩形 4"/>
          <p:cNvSpPr/>
          <p:nvPr>
            <p:custDataLst>
              <p:tags r:id="rId5"/>
            </p:custDataLst>
          </p:nvPr>
        </p:nvSpPr>
        <p:spPr>
          <a:xfrm>
            <a:off x="1397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938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01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7" name="圆角矩形 6"/>
          <p:cNvSpPr/>
          <p:nvPr>
            <p:custDataLst>
              <p:tags r:id="rId7"/>
            </p:custDataLst>
          </p:nvPr>
        </p:nvSpPr>
        <p:spPr>
          <a:xfrm>
            <a:off x="1397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93865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60000"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明确设计任务、收集分析原始资料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>
            <p:custDataLst>
              <p:tags r:id="rId9"/>
            </p:custDataLst>
          </p:nvPr>
        </p:nvSpPr>
        <p:spPr>
          <a:xfrm>
            <a:off x="4953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>
            <a:off x="5494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02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13" name="圆角矩形 12"/>
          <p:cNvSpPr/>
          <p:nvPr>
            <p:custDataLst>
              <p:tags r:id="rId11"/>
            </p:custDataLst>
          </p:nvPr>
        </p:nvSpPr>
        <p:spPr>
          <a:xfrm>
            <a:off x="4953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>
            <a:off x="549465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确定夹具结构</a:t>
            </a:r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方案</a:t>
            </a:r>
            <a:endParaRPr lang="zh-CN" altLang="en-US" sz="2400" b="1" dirty="0">
              <a:latin typeface="Arial" panose="020B0604020202020204" pitchFamily="34" charset="0"/>
              <a:sym typeface="+mn-ea"/>
            </a:endParaRPr>
          </a:p>
        </p:txBody>
      </p:sp>
      <p:sp>
        <p:nvSpPr>
          <p:cNvPr id="18" name="圆角矩形 17"/>
          <p:cNvSpPr/>
          <p:nvPr>
            <p:custDataLst>
              <p:tags r:id="rId13"/>
            </p:custDataLst>
          </p:nvPr>
        </p:nvSpPr>
        <p:spPr>
          <a:xfrm>
            <a:off x="8509000" y="204574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>
            <p:custDataLst>
              <p:tags r:id="rId14"/>
            </p:custDataLst>
          </p:nvPr>
        </p:nvSpPr>
        <p:spPr>
          <a:xfrm>
            <a:off x="9050655" y="217401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03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20" name="圆角矩形 19"/>
          <p:cNvSpPr/>
          <p:nvPr>
            <p:custDataLst>
              <p:tags r:id="rId15"/>
            </p:custDataLst>
          </p:nvPr>
        </p:nvSpPr>
        <p:spPr>
          <a:xfrm>
            <a:off x="8509000" y="204574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8980805" y="268836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/>
          </a:bodyPr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绘制结构草图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2" name="同心圆 21"/>
          <p:cNvSpPr/>
          <p:nvPr>
            <p:custDataLst>
              <p:tags r:id="rId17"/>
            </p:custDataLst>
          </p:nvPr>
        </p:nvSpPr>
        <p:spPr>
          <a:xfrm rot="19440000" flipH="1">
            <a:off x="1144079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4" name="同心圆 23"/>
          <p:cNvSpPr/>
          <p:nvPr>
            <p:custDataLst>
              <p:tags r:id="rId18"/>
            </p:custDataLst>
          </p:nvPr>
        </p:nvSpPr>
        <p:spPr>
          <a:xfrm rot="19440000" flipH="1">
            <a:off x="790511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8" name="同心圆 27"/>
          <p:cNvSpPr/>
          <p:nvPr>
            <p:custDataLst>
              <p:tags r:id="rId19"/>
            </p:custDataLst>
          </p:nvPr>
        </p:nvSpPr>
        <p:spPr>
          <a:xfrm rot="19440000" flipH="1">
            <a:off x="4328795" y="3504975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9" name="圆角矩形 28"/>
          <p:cNvSpPr/>
          <p:nvPr>
            <p:custDataLst>
              <p:tags r:id="rId20"/>
            </p:custDataLst>
          </p:nvPr>
        </p:nvSpPr>
        <p:spPr>
          <a:xfrm>
            <a:off x="1397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>
            <p:custDataLst>
              <p:tags r:id="rId21"/>
            </p:custDataLst>
          </p:nvPr>
        </p:nvSpPr>
        <p:spPr>
          <a:xfrm>
            <a:off x="1938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04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1" name="圆角矩形 30"/>
          <p:cNvSpPr/>
          <p:nvPr>
            <p:custDataLst>
              <p:tags r:id="rId22"/>
            </p:custDataLst>
          </p:nvPr>
        </p:nvSpPr>
        <p:spPr>
          <a:xfrm>
            <a:off x="1397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>
            <p:custDataLst>
              <p:tags r:id="rId23"/>
            </p:custDataLst>
          </p:nvPr>
        </p:nvSpPr>
        <p:spPr>
          <a:xfrm>
            <a:off x="193865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6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确定夹具技术要求和有关尺寸以及公差配合</a:t>
            </a:r>
            <a:endParaRPr lang="zh-CN" altLang="en-US" sz="2400" b="1" dirty="0">
              <a:latin typeface="Arial" panose="020B0604020202020204" pitchFamily="34" charset="0"/>
              <a:sym typeface="+mn-ea"/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3" name="圆角矩形 32"/>
          <p:cNvSpPr/>
          <p:nvPr>
            <p:custDataLst>
              <p:tags r:id="rId24"/>
            </p:custDataLst>
          </p:nvPr>
        </p:nvSpPr>
        <p:spPr>
          <a:xfrm>
            <a:off x="4953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>
            <p:custDataLst>
              <p:tags r:id="rId25"/>
            </p:custDataLst>
          </p:nvPr>
        </p:nvSpPr>
        <p:spPr>
          <a:xfrm>
            <a:off x="5494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05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36" name="圆角矩形 35"/>
          <p:cNvSpPr/>
          <p:nvPr>
            <p:custDataLst>
              <p:tags r:id="rId26"/>
            </p:custDataLst>
          </p:nvPr>
        </p:nvSpPr>
        <p:spPr>
          <a:xfrm>
            <a:off x="4953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>
            <p:custDataLst>
              <p:tags r:id="rId27"/>
            </p:custDataLst>
          </p:nvPr>
        </p:nvSpPr>
        <p:spPr>
          <a:xfrm>
            <a:off x="549465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+mn-ea"/>
              </a:rPr>
              <a:t>确定夹具零件材料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" name="圆角矩形 37"/>
          <p:cNvSpPr/>
          <p:nvPr>
            <p:custDataLst>
              <p:tags r:id="rId28"/>
            </p:custDataLst>
          </p:nvPr>
        </p:nvSpPr>
        <p:spPr>
          <a:xfrm>
            <a:off x="8509000" y="3664995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>
            <p:custDataLst>
              <p:tags r:id="rId29"/>
            </p:custDataLst>
          </p:nvPr>
        </p:nvSpPr>
        <p:spPr>
          <a:xfrm>
            <a:off x="9050655" y="3793265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06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43" name="圆角矩形 42"/>
          <p:cNvSpPr/>
          <p:nvPr>
            <p:custDataLst>
              <p:tags r:id="rId30"/>
            </p:custDataLst>
          </p:nvPr>
        </p:nvSpPr>
        <p:spPr>
          <a:xfrm>
            <a:off x="8509000" y="3664995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>
            <p:custDataLst>
              <p:tags r:id="rId31"/>
            </p:custDataLst>
          </p:nvPr>
        </p:nvSpPr>
        <p:spPr>
          <a:xfrm>
            <a:off x="8980805" y="4307615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8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夹具分析与使用方法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6" name="同心圆 45"/>
          <p:cNvSpPr/>
          <p:nvPr>
            <p:custDataLst>
              <p:tags r:id="rId32"/>
            </p:custDataLst>
          </p:nvPr>
        </p:nvSpPr>
        <p:spPr>
          <a:xfrm rot="19440000" flipH="1">
            <a:off x="7905115" y="513375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7" name="同心圆 46"/>
          <p:cNvSpPr/>
          <p:nvPr>
            <p:custDataLst>
              <p:tags r:id="rId33"/>
            </p:custDataLst>
          </p:nvPr>
        </p:nvSpPr>
        <p:spPr>
          <a:xfrm rot="19440000" flipH="1">
            <a:off x="4328795" y="5133750"/>
            <a:ext cx="337185" cy="337185"/>
          </a:xfrm>
          <a:prstGeom prst="donut">
            <a:avLst>
              <a:gd name="adj" fmla="val 27083"/>
            </a:avLst>
          </a:prstGeom>
          <a:gradFill>
            <a:gsLst>
              <a:gs pos="0">
                <a:schemeClr val="accent1"/>
              </a:gs>
              <a:gs pos="28000">
                <a:schemeClr val="accent1"/>
              </a:gs>
              <a:gs pos="93000">
                <a:schemeClr val="accent1">
                  <a:lumMod val="75000"/>
                </a:schemeClr>
              </a:gs>
            </a:gsLst>
            <a:lin ang="1140000" scaled="0"/>
          </a:gradFill>
          <a:ln>
            <a:noFill/>
          </a:ln>
          <a:effectLst>
            <a:outerShdw blurRad="50800" dist="50800" dir="5400000" algn="ctr" rotWithShape="0">
              <a:schemeClr val="accent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48" name="圆角矩形 47"/>
          <p:cNvSpPr/>
          <p:nvPr>
            <p:custDataLst>
              <p:tags r:id="rId34"/>
            </p:custDataLst>
          </p:nvPr>
        </p:nvSpPr>
        <p:spPr>
          <a:xfrm>
            <a:off x="1397000" y="529377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>
            <p:custDataLst>
              <p:tags r:id="rId35"/>
            </p:custDataLst>
          </p:nvPr>
        </p:nvSpPr>
        <p:spPr>
          <a:xfrm>
            <a:off x="1938655" y="542204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07</a:t>
            </a:r>
            <a:endParaRPr 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0" name="圆角矩形 49"/>
          <p:cNvSpPr/>
          <p:nvPr>
            <p:custDataLst>
              <p:tags r:id="rId36"/>
            </p:custDataLst>
          </p:nvPr>
        </p:nvSpPr>
        <p:spPr>
          <a:xfrm>
            <a:off x="1397000" y="529377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1" name="文本框 50"/>
          <p:cNvSpPr txBox="1"/>
          <p:nvPr>
            <p:custDataLst>
              <p:tags r:id="rId37"/>
            </p:custDataLst>
          </p:nvPr>
        </p:nvSpPr>
        <p:spPr>
          <a:xfrm>
            <a:off x="1938655" y="593639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80000"/>
          </a:bodyPr>
          <a:lstStyle/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绘制夹具主要零件图</a:t>
            </a:r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2" name="圆角矩形 51"/>
          <p:cNvSpPr/>
          <p:nvPr>
            <p:custDataLst>
              <p:tags r:id="rId38"/>
            </p:custDataLst>
          </p:nvPr>
        </p:nvSpPr>
        <p:spPr>
          <a:xfrm>
            <a:off x="4953000" y="5293770"/>
            <a:ext cx="3120390" cy="1320800"/>
          </a:xfrm>
          <a:prstGeom prst="roundRect">
            <a:avLst>
              <a:gd name="adj" fmla="val 4398"/>
            </a:avLst>
          </a:prstGeom>
          <a:solidFill>
            <a:schemeClr val="bg1"/>
          </a:solidFill>
          <a:ln>
            <a:noFill/>
          </a:ln>
          <a:effectLst>
            <a:outerShdw blurRad="165100" dist="38100" dir="2760000" algn="l" rotWithShape="0">
              <a:schemeClr val="accent1">
                <a:lumMod val="50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>
            <p:custDataLst>
              <p:tags r:id="rId39"/>
            </p:custDataLst>
          </p:nvPr>
        </p:nvSpPr>
        <p:spPr>
          <a:xfrm>
            <a:off x="5494655" y="5422040"/>
            <a:ext cx="594360" cy="419100"/>
          </a:xfrm>
          <a:prstGeom prst="rect">
            <a:avLst/>
          </a:prstGeom>
          <a:noFill/>
        </p:spPr>
        <p:txBody>
          <a:bodyPr wrap="square" rtlCol="0">
            <a:normAutofit fontScale="75000" lnSpcReduction="20000"/>
          </a:bodyPr>
          <a:lstStyle/>
          <a:p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Bahnschrift" panose="020B0502040204020203" charset="0"/>
              </a:rPr>
              <a:t>08</a:t>
            </a:r>
            <a:endParaRPr 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cs typeface="Bahnschrift" panose="020B0502040204020203" charset="0"/>
            </a:endParaRPr>
          </a:p>
        </p:txBody>
      </p:sp>
      <p:sp>
        <p:nvSpPr>
          <p:cNvPr id="54" name="圆角矩形 53"/>
          <p:cNvSpPr/>
          <p:nvPr>
            <p:custDataLst>
              <p:tags r:id="rId40"/>
            </p:custDataLst>
          </p:nvPr>
        </p:nvSpPr>
        <p:spPr>
          <a:xfrm>
            <a:off x="4953000" y="5293770"/>
            <a:ext cx="353695" cy="1320800"/>
          </a:xfrm>
          <a:prstGeom prst="roundRect">
            <a:avLst>
              <a:gd name="adj" fmla="val 4398"/>
            </a:avLst>
          </a:prstGeom>
          <a:pattFill prst="wdDn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>
            <p:custDataLst>
              <p:tags r:id="rId41"/>
            </p:custDataLst>
          </p:nvPr>
        </p:nvSpPr>
        <p:spPr>
          <a:xfrm>
            <a:off x="5494655" y="5936390"/>
            <a:ext cx="2508885" cy="607060"/>
          </a:xfrm>
          <a:prstGeom prst="rect">
            <a:avLst/>
          </a:prstGeom>
          <a:noFill/>
          <a:effectLst/>
        </p:spPr>
        <p:txBody>
          <a:bodyPr wrap="square" rtlCol="0">
            <a:normAutofit fontScale="90000"/>
          </a:bodyPr>
          <a:lstStyle/>
          <a:p>
            <a:pPr algn="l"/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绘制夹具装配总图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4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35194" y="3894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任务</a:t>
            </a:r>
            <a:r>
              <a:rPr 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分析</a:t>
            </a:r>
            <a:endParaRPr 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630555" y="489585"/>
                <a:ext cx="6414770" cy="620776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 任务描述: 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小轴零 件 图 如 图 ５</a:t>
                </a:r>
                <a:r>
                  <a:rPr lang="en-US" altLang="zh-CN" sz="2400"/>
                  <a:t>.</a:t>
                </a:r>
                <a:r>
                  <a:rPr lang="zh-CN" altLang="en-US" sz="2400"/>
                  <a:t>２０ 所 示, 零 件 材 料 为 ４５ 钢, 毛 坯 为ϕ３２ 圆 柱 型 材, 其 中ϕ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20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07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04</m:t>
                        </m:r>
                      </m:sup>
                    </m:sSubSup>
                  </m:oMath>
                </a14:m>
                <a:r>
                  <a:rPr lang="zh-CN" altLang="en-US" sz="2400"/>
                  <a:t>的外圆和ϕ３０圆柱面及端面已经加工完毕, 本工序要求加工厚度为１４±０</a:t>
                </a:r>
                <a:r>
                  <a:rPr lang="en-US" altLang="zh-CN" sz="2400"/>
                  <a:t>.</a:t>
                </a:r>
                <a:r>
                  <a:rPr lang="zh-CN" altLang="en-US" sz="2400"/>
                  <a:t>０７的扁柱。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设计要求: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r>
                  <a:rPr lang="zh-CN" altLang="en-US" sz="2400"/>
                  <a:t> 设计夹具完成本工序加工, 要求采用铣床加工, 操作方便快捷、 装夹效率高, 不能破坏已加工表面。 生产规模为大批量生产。</a:t>
                </a:r>
                <a:endParaRPr lang="zh-CN" altLang="en-US" sz="2400"/>
              </a:p>
              <a:p>
                <a:pPr indent="609600" fontAlgn="auto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4158780845"/>
                    </a:ext>
                  </a:extLst>
                </a:pPr>
                <a:endParaRPr lang="zh-CN" altLang="en-US" sz="2400"/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555" y="489585"/>
                <a:ext cx="6414770" cy="62077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029450" y="1223645"/>
            <a:ext cx="5162550" cy="44100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1095584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5355" y="1834515"/>
            <a:ext cx="104051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在</a:t>
            </a:r>
            <a:r>
              <a:rPr sz="2400">
                <a:sym typeface="+mn-ea"/>
              </a:rPr>
              <a:t>明确设计任务前、需要收集分析以下原始资料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>
                <a:sym typeface="+mn-ea"/>
              </a:rPr>
              <a:t>1）加工零件图</a:t>
            </a:r>
            <a:endParaRPr lang="zh-CN" altLang="en-US" sz="2400"/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endParaRPr lang="zh-CN" altLang="en-US" sz="2400"/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935194" y="21356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任务</a:t>
            </a:r>
            <a:r>
              <a:rPr 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实施</a:t>
            </a:r>
            <a:endParaRPr 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361815" y="2447925"/>
            <a:ext cx="5162550" cy="44100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2）主要工艺流程</a:t>
            </a:r>
            <a:endParaRPr lang="zh-CN" altLang="en-US" sz="2400"/>
          </a:p>
        </p:txBody>
      </p:sp>
      <p:sp>
        <p:nvSpPr>
          <p:cNvPr id="2" name="文本框 1"/>
          <p:cNvSpPr txBox="1"/>
          <p:nvPr/>
        </p:nvSpPr>
        <p:spPr>
          <a:xfrm>
            <a:off x="1158875" y="2348230"/>
            <a:ext cx="1019429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sz="2400"/>
              <a:t>本工序要求加工１４±０</a:t>
            </a:r>
            <a:r>
              <a:rPr lang="en-US" sz="2400"/>
              <a:t>.</a:t>
            </a:r>
            <a:r>
              <a:rPr sz="2400"/>
              <a:t>０７的尺寸</a:t>
            </a:r>
            <a:r>
              <a:rPr lang="zh-CN" sz="2400"/>
              <a:t>。</a:t>
            </a:r>
            <a:endParaRPr lang="zh-CN" sz="24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931025" y="2159000"/>
            <a:ext cx="5162550" cy="44100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104051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3)设计任务书</a:t>
            </a:r>
            <a:endParaRPr lang="zh-CN" altLang="en-US" sz="2400"/>
          </a:p>
          <a:p>
            <a:pPr indent="457200" fontAlgn="auto">
              <a:lnSpc>
                <a:spcPct val="150000"/>
              </a:lnSpc>
            </a:pPr>
            <a:endParaRPr lang="zh-CN" altLang="en-US" sz="24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85645" y="2776220"/>
            <a:ext cx="8220075" cy="13049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7244" y="588219"/>
            <a:ext cx="7847330" cy="73914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80000"/>
          </a:bodyPr>
          <a:lstStyle>
            <a:lvl1pPr fontAlgn="auto">
              <a:lnSpc>
                <a:spcPct val="100000"/>
              </a:lnSpc>
              <a:spcBef>
                <a:spcPct val="0"/>
              </a:spcBef>
              <a:buNone/>
              <a:defRPr sz="3600" b="1" u="none" strike="noStrike" cap="none" spc="300" normalizeH="0" baseline="0"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 1.</a:t>
            </a:r>
            <a:r>
              <a:rPr>
                <a:sym typeface="+mn-ea"/>
              </a:rPr>
              <a:t>明确设计任务、收集分析原始资料</a:t>
            </a:r>
            <a:endParaRPr lang="zh-CN" altLang="en-US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27405" y="1327150"/>
            <a:ext cx="61017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400">
                <a:sym typeface="+mn-ea"/>
              </a:rPr>
              <a:t>4)工序简图</a:t>
            </a:r>
            <a:endParaRPr lang="zh-CN" altLang="en-US" sz="2400"/>
          </a:p>
          <a:p>
            <a:pPr indent="457200" fontAlgn="auto">
              <a:lnSpc>
                <a:spcPct val="150000"/>
              </a:lnSpc>
            </a:pPr>
            <a:endParaRPr lang="zh-CN" altLang="en-US" sz="240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596005" y="2119630"/>
            <a:ext cx="6200775" cy="380047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7471,&quot;width&quot;:5074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29144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29144"/>
  <p:tag name="KSO_WM_TEMPLATE_THUMBS_INDEX" val="1、6、7、8、9、11、13、16、17、18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年度_x000B_工作总结汇报"/>
  <p:tag name="KSO_WM_UNIT_NOCLEAR" val="0"/>
  <p:tag name="KSO_WM_UNIT_VALUE" val="14"/>
  <p:tag name="KSO_WM_UNIT_TYPE" val="a"/>
  <p:tag name="KSO_WM_UNIT_INDEX" val="1"/>
</p:tagLst>
</file>

<file path=ppt/tags/tag109.xml><?xml version="1.0" encoding="utf-8"?>
<p:tagLst xmlns:p="http://schemas.openxmlformats.org/presentationml/2006/main">
  <p:tag name="KSO_WM_SLIDE_ID" val="custom20229144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9144"/>
  <p:tag name="KSO_WM_SLIDE_LAYOUT" val="a_f"/>
  <p:tag name="KSO_WM_SLIDE_LAYOUT_CNT" val="2_2"/>
  <p:tag name="KSO_WM_TEMPLATE_THUMBS_INDEX" val="1、6、7、8、9、11、13、16、17、1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29144_8*d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VALUE" val="1904*1299"/>
  <p:tag name="KSO_WM_UNIT_TYPE" val="d"/>
  <p:tag name="KSO_WM_UNIT_INDEX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2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3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4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f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SUBTYPE" val="a"/>
  <p:tag name="KSO_WM_UNIT_PRESET_TEXT" val="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35"/>
  <p:tag name="KSO_WM_UNIT_TYPE" val="f"/>
  <p:tag name="KSO_WM_UNIT_INDEX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添加内容标题"/>
  <p:tag name="KSO_WM_UNIT_NOCLEAR" val="0"/>
  <p:tag name="KSO_WM_UNIT_VALUE" val="9"/>
  <p:tag name="KSO_WM_UNIT_TYPE" val="a"/>
  <p:tag name="KSO_WM_UNIT_INDEX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8*i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TYPE" val="i"/>
  <p:tag name="KSO_WM_UNIT_INDEX" val="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8"/>
  <p:tag name="KSO_WM_TEMPLATE_SUBCATEGORY" val="0"/>
  <p:tag name="KSO_WM_TEMPLATE_MASTER_TYPE" val="1"/>
  <p:tag name="KSO_WM_TEMPLATE_COLOR_TYPE" val="1"/>
  <p:tag name="KSO_WM_SLIDE_ITEM_CNT" val="0"/>
  <p:tag name="KSO_WM_SLIDE_INDEX" val="8"/>
  <p:tag name="KSO_WM_TAG_VERSION" val="1.0"/>
  <p:tag name="KSO_WM_SLIDE_TYPE" val="text"/>
  <p:tag name="KSO_WM_SLIDE_SUBTYPE" val="picTxt"/>
  <p:tag name="KSO_WM_SLIDE_SIZE" val="916*541"/>
  <p:tag name="KSO_WM_SLIDE_POSITION" val="-10*0"/>
  <p:tag name="KSO_WM_SLIDE_LAYOUT" val="a_d_f"/>
  <p:tag name="KSO_WM_SLIDE_LAYOUT_CNT" val="1_1_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i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DIAGRAM_GROUP_CODE" val="l1-5"/>
  <p:tag name="KSO_WM_UNIT_TYPE" val="i"/>
  <p:tag name="KSO_WM_UNIT_INDEX" val="1"/>
  <p:tag name="KSO_WM_UNIT_FILL_FORE_SCHEMECOLOR_INDEX" val="5"/>
  <p:tag name="KSO_WM_UNIT_SHADOW_SCHEMECOLOR_INDEX" val="5"/>
  <p:tag name="KSO_WM_UNIT_TEXT_FILL_FORE_SCHEMECOLOR_INDEX" val="1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3_1"/>
  <p:tag name="KSO_WM_UNIT_FILL_FORE_SCHEMECOLOR_INDEX" val="5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1"/>
  <p:tag name="KSO_WM_UNIT_FILL_FORE_SCHEMECOLOR_INDEX" val="14"/>
  <p:tag name="KSO_WM_UNIT_FILL_TYPE" val="1"/>
  <p:tag name="KSO_WM_UNIT_SHADOW_SCHEMECOLOR_INDEX" val="13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a*1_4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ISCONTENTSTITLE" val="0"/>
  <p:tag name="KSO_WM_UNIT_ISNUMDGMTITLE" val="0"/>
  <p:tag name="KSO_WM_UNIT_PRESET_TEXT" val="1000"/>
  <p:tag name="KSO_WM_UNIT_NOCLEAR" val="0"/>
  <p:tag name="KSO_WM_DIAGRAM_GROUP_CODE" val="l1-5"/>
  <p:tag name="KSO_WM_UNIT_TYPE" val="l_h_a"/>
  <p:tag name="KSO_WM_UNIT_INDEX" val="1_4_1"/>
  <p:tag name="KSO_WM_UNIT_TEXT_FILL_FORE_SCHEMECOLOR_INDEX" val="5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6*l_h_i*1_4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5"/>
  <p:tag name="KSO_WM_UNIT_TYPE" val="l_h_i"/>
  <p:tag name="KSO_WM_UNIT_INDEX" val="1_4_3"/>
  <p:tag name="KSO_WM_UNIT_FILL_FORE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352.4,&quot;left&quot;:59.45,&quot;top&quot;:130.5,&quot;width&quot;:851.5438582677165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6"/>
  <p:tag name="KSO_WM_TEMPLATE_SUBCATEGORY" val="0"/>
  <p:tag name="KSO_WM_TEMPLATE_MASTER_TYPE" val="1"/>
  <p:tag name="KSO_WM_TEMPLATE_COLOR_TYPE" val="1"/>
  <p:tag name="KSO_WM_SLIDE_ITEM_CNT" val="4"/>
  <p:tag name="KSO_WM_SLIDE_INDEX" val="16"/>
  <p:tag name="KSO_WM_TAG_VERSION" val="1.0"/>
  <p:tag name="KSO_WM_SLIDE_TYPE" val="text"/>
  <p:tag name="KSO_WM_SLIDE_SUBTYPE" val="diag"/>
  <p:tag name="KSO_WM_SLIDE_SIZE" val="851.544*352.4"/>
  <p:tag name="KSO_WM_SLIDE_POSITION" val="59.45*130.5"/>
  <p:tag name="KSO_WM_DIAGRAM_GROUP_CODE" val="l1-5"/>
  <p:tag name="KSO_WM_SLIDE_DIAGTYPE" val="l"/>
  <p:tag name="KSO_WM_SLIDE_LAYOUT" val="a_l"/>
  <p:tag name="KSO_WM_SLIDE_LAYOUT_CNT" val="1_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PRESET_TEXT" val="目 录"/>
  <p:tag name="KSO_WM_UNIT_NOCLEAR" val="1"/>
  <p:tag name="KSO_WM_UNIT_VALUE" val="2"/>
  <p:tag name="KSO_WM_DIAGRAM_GROUP_CODE" val="l1-1"/>
  <p:tag name="KSO_WM_UNIT_TYPE" val="a"/>
  <p:tag name="KSO_WM_UNIT_INDEX" val="1"/>
  <p:tag name="KSO_WM_UNIT_TEXT_FILL_FORE_SCHEMECOLOR_INDEX" val="5"/>
  <p:tag name="KSO_WM_UNIT_USESOURCEFORMAT_APPLY" val="1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3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3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3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3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3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3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custom20229144_3*l_h_i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1"/>
  <p:tag name="KSO_WM_UNIT_SHADOW_SCHEMECOLOR_INDEX" val="5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1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1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1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1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3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3"/>
  <p:tag name="KSO_WM_UNIT_FILL_FORE_SCHEMECOLOR_INDEX" val="14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2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SUBTYPE" val="d"/>
  <p:tag name="KSO_WM_UNIT_TYPE" val="l_h_i"/>
  <p:tag name="KSO_WM_UNIT_INDEX" val="1_2_2"/>
  <p:tag name="KSO_WM_UNIT_TEXT_FILL_FORE_SCHEMECOLOR_INDEX" val="5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i*1_2_4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DIAGRAM_GROUP_CODE" val="l1-1"/>
  <p:tag name="KSO_WM_UNIT_TYPE" val="l_h_i"/>
  <p:tag name="KSO_WM_UNIT_INDEX" val="1_2_4"/>
  <p:tag name="KSO_WM_UNIT_FILL_FORE_SCHEMECOLOR_INDEX" val="5"/>
  <p:tag name="KSO_WM_UNIT_FILL_BACK_SCHEMECOLOR_INDEX" val="5"/>
  <p:tag name="KSO_WM_UNIT_FILL_TYPE" val="2"/>
  <p:tag name="KSO_WM_UNIT_TEXT_FILL_FORE_SCHEMECOLOR_INDEX" val="2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3*l_h_f*1_2_1"/>
  <p:tag name="KSO_WM_TEMPLATE_CATEGORY" val="custom"/>
  <p:tag name="KSO_WM_TEMPLATE_INDEX" val="20229144"/>
  <p:tag name="KSO_WM_UNIT_LAYERLEVEL" val="1_1_1"/>
  <p:tag name="KSO_WM_TAG_VERSION" val="1.0"/>
  <p:tag name="KSO_WM_BEAUTIFY_FLAG" val=""/>
  <p:tag name="KSO_WM_UNIT_SUBTYPE" val="a"/>
  <p:tag name="KSO_WM_UNIT_PRESET_TEXT" val="单击添加内容文本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  <p:tag name="KSO_WM_UNIT_USESOURCEFORMAT_APPLY" val="1"/>
  <p:tag name="KSO_WM_DIAGRAM_VIRTUALLY_FRAME" val="{&quot;height&quot;:121.86754982451002,&quot;left&quot;:110,&quot;top&quot;:236.21473364005692,&quot;width&quot;:822.66754982451}"/>
</p:tagLst>
</file>

<file path=ppt/tags/tag17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TAG_VERSION" val="1.0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PLACING_PICTURE_USER_VIEWPORT" val="{&quot;height&quot;:5074,&quot;width&quot;:2218}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3*a*1"/>
  <p:tag name="KSO_WM_TEMPLATE_CATEGORY" val="custom"/>
  <p:tag name="KSO_WM_TEMPLATE_INDEX" val="20229144"/>
  <p:tag name="KSO_WM_UNIT_LAYERLEVEL" val="1"/>
  <p:tag name="KSO_WM_TAG_VERSION" val="1.0"/>
  <p:tag name="KSO_WM_BEAUTIFY_FLAG" val=""/>
  <p:tag name="KSO_WM_UNIT_ISCONTENTSTITLE" val="0"/>
  <p:tag name="KSO_WM_UNIT_ISNUMDGMTITLE" val="0"/>
  <p:tag name="KSO_WM_UNIT_PRESET_TEXT" val="单击添加内容标题"/>
  <p:tag name="KSO_WM_UNIT_NOCLEAR" val="0"/>
  <p:tag name="KSO_WM_UNIT_VALUE" val="11"/>
  <p:tag name="KSO_WM_DIAGRAM_GROUP_CODE" val="l1l2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a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 _x000B_For Watching."/>
  <p:tag name="KSO_WM_UNIT_NOCLEAR" val="1"/>
  <p:tag name="KSO_WM_UNIT_TYPE" val="a"/>
  <p:tag name="KSO_WM_UNIT_INDEX" val="1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9144_18*b*1"/>
  <p:tag name="KSO_WM_TEMPLATE_CATEGORY" val="custom"/>
  <p:tag name="KSO_WM_TEMPLATE_INDEX" val="20229144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谢谢大家！"/>
  <p:tag name="KSO_WM_UNIT_NOCLEAR" val="0"/>
  <p:tag name="KSO_WM_UNIT_VALUE" val="8"/>
  <p:tag name="KSO_WM_UNIT_TYPE" val="b"/>
  <p:tag name="KSO_WM_UNIT_INDEX" val="1"/>
</p:tagLst>
</file>

<file path=ppt/tags/tag304.xml><?xml version="1.0" encoding="utf-8"?>
<p:tagLst xmlns:p="http://schemas.openxmlformats.org/presentationml/2006/main">
  <p:tag name="KSO_WM_BEAUTIFY_FLAG" val="#wm#"/>
  <p:tag name="KSO_WM_TEMPLATE_CATEGORY" val="custom"/>
  <p:tag name="KSO_WM_TEMPLATE_INDEX" val="20229144"/>
  <p:tag name="KSO_WM_SLIDE_ID" val="custom20229144_18"/>
  <p:tag name="KSO_WM_TEMPLATE_SUBCATEGORY" val="0"/>
  <p:tag name="KSO_WM_TEMPLATE_MASTER_TYPE" val="1"/>
  <p:tag name="KSO_WM_TEMPLATE_COLOR_TYPE" val="1"/>
  <p:tag name="KSO_WM_SLIDE_ITEM_CNT" val="0"/>
  <p:tag name="KSO_WM_SLIDE_INDEX" val="18"/>
  <p:tag name="KSO_WM_TAG_VERSION" val="1.0"/>
  <p:tag name="KSO_WM_SLIDE_TYPE" val="endPage"/>
  <p:tag name="KSO_WM_SLIDE_SUBTYPE" val="pureTxt"/>
  <p:tag name="KSO_WM_SLIDE_LAYOUT" val="a_b"/>
  <p:tag name="KSO_WM_SLIDE_LAYOUT_CNT" val="1_1"/>
</p:tagLst>
</file>

<file path=ppt/tags/tag305.xml><?xml version="1.0" encoding="utf-8"?>
<p:tagLst xmlns:p="http://schemas.openxmlformats.org/presentationml/2006/main">
  <p:tag name="commondata" val="eyJoZGlkIjoiYTlhOGExOGI1YjA1YTQ4N2EzZjM4NmQyZTQ1NDdlZTQifQ==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6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20229144主题">
      <a:dk1>
        <a:srgbClr val="000000"/>
      </a:dk1>
      <a:lt1>
        <a:srgbClr val="FFFFFF"/>
      </a:lt1>
      <a:dk2>
        <a:srgbClr val="EBEFFF"/>
      </a:dk2>
      <a:lt2>
        <a:srgbClr val="FFFFFF"/>
      </a:lt2>
      <a:accent1>
        <a:srgbClr val="2956FF"/>
      </a:accent1>
      <a:accent2>
        <a:srgbClr val="0FD374"/>
      </a:accent2>
      <a:accent3>
        <a:srgbClr val="FFD247"/>
      </a:accent3>
      <a:accent4>
        <a:srgbClr val="FF7429"/>
      </a:accent4>
      <a:accent5>
        <a:srgbClr val="F84949"/>
      </a:accent5>
      <a:accent6>
        <a:srgbClr val="8337FF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3044</Words>
  <Application>WPS 演示</Application>
  <PresentationFormat>宽屏</PresentationFormat>
  <Paragraphs>257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Arial</vt:lpstr>
      <vt:lpstr>宋体</vt:lpstr>
      <vt:lpstr>Wingdings</vt:lpstr>
      <vt:lpstr>微软雅黑</vt:lpstr>
      <vt:lpstr>Arial</vt:lpstr>
      <vt:lpstr>Arial Black</vt:lpstr>
      <vt:lpstr>Bahnschrift</vt:lpstr>
      <vt:lpstr>Cambria Math</vt:lpstr>
      <vt:lpstr>Arial Unicode MS</vt:lpstr>
      <vt:lpstr>Calibri</vt:lpstr>
      <vt:lpstr>MS Mincho</vt:lpstr>
      <vt:lpstr>AMGDT</vt:lpstr>
      <vt:lpstr>2_Office 主题​​</vt:lpstr>
      <vt:lpstr>夹具设计项目教程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 For Watching.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123</dc:creator>
  <cp:lastModifiedBy></cp:lastModifiedBy>
  <cp:revision>31</cp:revision>
  <dcterms:created xsi:type="dcterms:W3CDTF">2023-08-09T12:44:00Z</dcterms:created>
  <dcterms:modified xsi:type="dcterms:W3CDTF">2025-01-14T05:37:14Z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AE0B9724B3664C80A45EEED784E5CA4D_13</vt:lpwstr>
  </property>
  <property fmtid="{D5CDD505-2E9C-101B-9397-08002B2CF9AE}" pid="3" name="KSOProductBuildVer">
    <vt:lpwstr>2052-12.1.0.16250</vt:lpwstr>
  </property>
</Properties>
</file>